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1" r:id="rId4"/>
    <p:sldId id="262" r:id="rId5"/>
    <p:sldId id="258" r:id="rId6"/>
    <p:sldId id="263" r:id="rId7"/>
  </p:sldIdLst>
  <p:sldSz cx="9144000" cy="6858000" type="screen4x3"/>
  <p:notesSz cx="6858000" cy="9144000"/>
  <p:defaultTextStyle>
    <a:defPPr>
      <a:defRPr lang="zh-CN"/>
    </a:defPPr>
    <a:lvl1pPr algn="l" rtl="0" fontAlgn="base">
      <a:spcBef>
        <a:spcPct val="0"/>
      </a:spcBef>
      <a:spcAft>
        <a:spcPct val="0"/>
      </a:spcAft>
      <a:defRPr kern="1200">
        <a:solidFill>
          <a:schemeClr val="tx1"/>
        </a:solidFill>
        <a:latin typeface="Calibri" panose="020F0502020204030204" pitchFamily="34" charset="0"/>
        <a:ea typeface="宋体" panose="02010600030101010101" pitchFamily="2" charset="-122"/>
        <a:cs typeface="+mn-cs"/>
      </a:defRPr>
    </a:lvl1pPr>
    <a:lvl2pPr marL="457200" algn="l" rtl="0" fontAlgn="base">
      <a:spcBef>
        <a:spcPct val="0"/>
      </a:spcBef>
      <a:spcAft>
        <a:spcPct val="0"/>
      </a:spcAft>
      <a:defRPr kern="1200">
        <a:solidFill>
          <a:schemeClr val="tx1"/>
        </a:solidFill>
        <a:latin typeface="Calibri" panose="020F0502020204030204" pitchFamily="34" charset="0"/>
        <a:ea typeface="宋体" panose="02010600030101010101" pitchFamily="2" charset="-122"/>
        <a:cs typeface="+mn-cs"/>
      </a:defRPr>
    </a:lvl2pPr>
    <a:lvl3pPr marL="914400" algn="l" rtl="0" fontAlgn="base">
      <a:spcBef>
        <a:spcPct val="0"/>
      </a:spcBef>
      <a:spcAft>
        <a:spcPct val="0"/>
      </a:spcAft>
      <a:defRPr kern="1200">
        <a:solidFill>
          <a:schemeClr val="tx1"/>
        </a:solidFill>
        <a:latin typeface="Calibri" panose="020F0502020204030204" pitchFamily="34" charset="0"/>
        <a:ea typeface="宋体" panose="02010600030101010101" pitchFamily="2" charset="-122"/>
        <a:cs typeface="+mn-cs"/>
      </a:defRPr>
    </a:lvl3pPr>
    <a:lvl4pPr marL="1371600" algn="l" rtl="0" fontAlgn="base">
      <a:spcBef>
        <a:spcPct val="0"/>
      </a:spcBef>
      <a:spcAft>
        <a:spcPct val="0"/>
      </a:spcAft>
      <a:defRPr kern="1200">
        <a:solidFill>
          <a:schemeClr val="tx1"/>
        </a:solidFill>
        <a:latin typeface="Calibri" panose="020F0502020204030204" pitchFamily="34" charset="0"/>
        <a:ea typeface="宋体" panose="02010600030101010101" pitchFamily="2" charset="-122"/>
        <a:cs typeface="+mn-cs"/>
      </a:defRPr>
    </a:lvl4pPr>
    <a:lvl5pPr marL="1828800" algn="l" rtl="0" fontAlgn="base">
      <a:spcBef>
        <a:spcPct val="0"/>
      </a:spcBef>
      <a:spcAft>
        <a:spcPct val="0"/>
      </a:spcAft>
      <a:defRPr kern="1200">
        <a:solidFill>
          <a:schemeClr val="tx1"/>
        </a:solidFill>
        <a:latin typeface="Calibri" panose="020F0502020204030204" pitchFamily="34" charset="0"/>
        <a:ea typeface="宋体" panose="02010600030101010101" pitchFamily="2" charset="-122"/>
        <a:cs typeface="+mn-cs"/>
      </a:defRPr>
    </a:lvl5pPr>
    <a:lvl6pPr marL="2286000" algn="l" defTabSz="914400" rtl="0" eaLnBrk="1" latinLnBrk="0" hangingPunct="1">
      <a:defRPr kern="1200">
        <a:solidFill>
          <a:schemeClr val="tx1"/>
        </a:solidFill>
        <a:latin typeface="Calibri" panose="020F0502020204030204" pitchFamily="34" charset="0"/>
        <a:ea typeface="宋体" panose="02010600030101010101" pitchFamily="2" charset="-122"/>
        <a:cs typeface="+mn-cs"/>
      </a:defRPr>
    </a:lvl6pPr>
    <a:lvl7pPr marL="2743200" algn="l" defTabSz="914400" rtl="0" eaLnBrk="1" latinLnBrk="0" hangingPunct="1">
      <a:defRPr kern="1200">
        <a:solidFill>
          <a:schemeClr val="tx1"/>
        </a:solidFill>
        <a:latin typeface="Calibri" panose="020F0502020204030204" pitchFamily="34" charset="0"/>
        <a:ea typeface="宋体" panose="02010600030101010101" pitchFamily="2" charset="-122"/>
        <a:cs typeface="+mn-cs"/>
      </a:defRPr>
    </a:lvl7pPr>
    <a:lvl8pPr marL="3200400" algn="l" defTabSz="914400" rtl="0" eaLnBrk="1" latinLnBrk="0" hangingPunct="1">
      <a:defRPr kern="1200">
        <a:solidFill>
          <a:schemeClr val="tx1"/>
        </a:solidFill>
        <a:latin typeface="Calibri" panose="020F0502020204030204" pitchFamily="34" charset="0"/>
        <a:ea typeface="宋体" panose="02010600030101010101" pitchFamily="2" charset="-122"/>
        <a:cs typeface="+mn-cs"/>
      </a:defRPr>
    </a:lvl8pPr>
    <a:lvl9pPr marL="3657600" algn="l" defTabSz="914400" rtl="0" eaLnBrk="1" latinLnBrk="0" hangingPunct="1">
      <a:defRPr kern="1200">
        <a:solidFill>
          <a:schemeClr val="tx1"/>
        </a:solidFill>
        <a:latin typeface="Calibri" panose="020F0502020204030204" pitchFamily="34" charset="0"/>
        <a:ea typeface="宋体" panose="02010600030101010101" pitchFamily="2" charset="-122"/>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44" autoAdjust="0"/>
    <p:restoredTop sz="94660"/>
  </p:normalViewPr>
  <p:slideViewPr>
    <p:cSldViewPr>
      <p:cViewPr varScale="1">
        <p:scale>
          <a:sx n="72" d="100"/>
          <a:sy n="72" d="100"/>
        </p:scale>
        <p:origin x="1344" y="6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de-DE" altLang="zh-CN"/>
              <a:t>Mastertitelformat bearbeiten</a:t>
            </a:r>
            <a:endParaRPr lang="zh-CN" alt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de-DE" altLang="zh-CN"/>
              <a:t>Master-Untertitelformat bearbeiten</a:t>
            </a:r>
            <a:endParaRPr lang="zh-CN" altLang="en-US"/>
          </a:p>
        </p:txBody>
      </p:sp>
      <p:sp>
        <p:nvSpPr>
          <p:cNvPr id="4" name="Date Placeholder 3">
            <a:extLst>
              <a:ext uri="{FF2B5EF4-FFF2-40B4-BE49-F238E27FC236}">
                <a16:creationId xmlns:a16="http://schemas.microsoft.com/office/drawing/2014/main" id="{F6562F16-3001-4046-AB37-9A1735E2B9C0}"/>
              </a:ext>
            </a:extLst>
          </p:cNvPr>
          <p:cNvSpPr>
            <a:spLocks noGrp="1"/>
          </p:cNvSpPr>
          <p:nvPr>
            <p:ph type="dt" sz="half" idx="10"/>
          </p:nvPr>
        </p:nvSpPr>
        <p:spPr/>
        <p:txBody>
          <a:bodyPr/>
          <a:lstStyle>
            <a:lvl1pPr>
              <a:defRPr/>
            </a:lvl1pPr>
          </a:lstStyle>
          <a:p>
            <a:pPr>
              <a:defRPr/>
            </a:pPr>
            <a:fld id="{B539064F-C992-4427-8AB2-BFDD903248D4}" type="datetimeFigureOut">
              <a:rPr lang="zh-CN" altLang="en-US"/>
              <a:pPr>
                <a:defRPr/>
              </a:pPr>
              <a:t>2020/4/12</a:t>
            </a:fld>
            <a:endParaRPr lang="zh-CN" altLang="en-US"/>
          </a:p>
        </p:txBody>
      </p:sp>
      <p:sp>
        <p:nvSpPr>
          <p:cNvPr id="5" name="Footer Placeholder 4">
            <a:extLst>
              <a:ext uri="{FF2B5EF4-FFF2-40B4-BE49-F238E27FC236}">
                <a16:creationId xmlns:a16="http://schemas.microsoft.com/office/drawing/2014/main" id="{4C374E15-D394-431C-B01B-A704A206263F}"/>
              </a:ext>
            </a:extLst>
          </p:cNvPr>
          <p:cNvSpPr>
            <a:spLocks noGrp="1"/>
          </p:cNvSpPr>
          <p:nvPr>
            <p:ph type="ftr" sz="quarter" idx="11"/>
          </p:nvPr>
        </p:nvSpPr>
        <p:spPr/>
        <p:txBody>
          <a:bodyPr/>
          <a:lstStyle>
            <a:lvl1pPr>
              <a:defRPr/>
            </a:lvl1pPr>
          </a:lstStyle>
          <a:p>
            <a:pPr>
              <a:defRPr/>
            </a:pPr>
            <a:endParaRPr lang="zh-CN" altLang="en-US"/>
          </a:p>
        </p:txBody>
      </p:sp>
      <p:sp>
        <p:nvSpPr>
          <p:cNvPr id="6" name="Slide Number Placeholder 5">
            <a:extLst>
              <a:ext uri="{FF2B5EF4-FFF2-40B4-BE49-F238E27FC236}">
                <a16:creationId xmlns:a16="http://schemas.microsoft.com/office/drawing/2014/main" id="{1CD7FE35-A564-48FB-953A-D42B75A4F977}"/>
              </a:ext>
            </a:extLst>
          </p:cNvPr>
          <p:cNvSpPr>
            <a:spLocks noGrp="1"/>
          </p:cNvSpPr>
          <p:nvPr>
            <p:ph type="sldNum" sz="quarter" idx="12"/>
          </p:nvPr>
        </p:nvSpPr>
        <p:spPr/>
        <p:txBody>
          <a:bodyPr/>
          <a:lstStyle>
            <a:lvl1pPr>
              <a:defRPr/>
            </a:lvl1pPr>
          </a:lstStyle>
          <a:p>
            <a:fld id="{DBDC0B9A-F84D-4F2B-BE89-EAD9BAF38CEE}" type="slidenum">
              <a:rPr lang="zh-CN" altLang="en-US"/>
              <a:pPr/>
              <a:t>‹Nr.›</a:t>
            </a:fld>
            <a:endParaRPr lang="zh-CN" altLang="en-US"/>
          </a:p>
        </p:txBody>
      </p:sp>
    </p:spTree>
    <p:extLst>
      <p:ext uri="{BB962C8B-B14F-4D97-AF65-F5344CB8AC3E}">
        <p14:creationId xmlns:p14="http://schemas.microsoft.com/office/powerpoint/2010/main" val="63428712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ltLang="zh-CN"/>
              <a:t>Mastertitelformat bearbeiten</a:t>
            </a:r>
            <a:endParaRPr lang="zh-CN" altLang="en-US"/>
          </a:p>
        </p:txBody>
      </p:sp>
      <p:sp>
        <p:nvSpPr>
          <p:cNvPr id="3" name="Vertical Text Placeholder 2"/>
          <p:cNvSpPr>
            <a:spLocks noGrp="1"/>
          </p:cNvSpPr>
          <p:nvPr>
            <p:ph type="body" orient="vert" idx="1"/>
          </p:nvPr>
        </p:nvSpPr>
        <p:spPr/>
        <p:txBody>
          <a:bodyPr vert="eaVert"/>
          <a:lstStyle/>
          <a:p>
            <a:pPr lvl="0"/>
            <a:r>
              <a:rPr lang="de-DE" altLang="zh-CN"/>
              <a:t>Mastertextformat bearbeiten</a:t>
            </a:r>
          </a:p>
          <a:p>
            <a:pPr lvl="1"/>
            <a:r>
              <a:rPr lang="de-DE" altLang="zh-CN"/>
              <a:t>Zweite Ebene</a:t>
            </a:r>
          </a:p>
          <a:p>
            <a:pPr lvl="2"/>
            <a:r>
              <a:rPr lang="de-DE" altLang="zh-CN"/>
              <a:t>Dritte Ebene</a:t>
            </a:r>
          </a:p>
          <a:p>
            <a:pPr lvl="3"/>
            <a:r>
              <a:rPr lang="de-DE" altLang="zh-CN"/>
              <a:t>Vierte Ebene</a:t>
            </a:r>
          </a:p>
          <a:p>
            <a:pPr lvl="4"/>
            <a:r>
              <a:rPr lang="de-DE" altLang="zh-CN"/>
              <a:t>Fünfte Ebene</a:t>
            </a:r>
            <a:endParaRPr lang="zh-CN" altLang="en-US"/>
          </a:p>
        </p:txBody>
      </p:sp>
      <p:sp>
        <p:nvSpPr>
          <p:cNvPr id="4" name="Date Placeholder 3">
            <a:extLst>
              <a:ext uri="{FF2B5EF4-FFF2-40B4-BE49-F238E27FC236}">
                <a16:creationId xmlns:a16="http://schemas.microsoft.com/office/drawing/2014/main" id="{4ECCB5F3-C56D-45BC-8E85-18D2A8B767AD}"/>
              </a:ext>
            </a:extLst>
          </p:cNvPr>
          <p:cNvSpPr>
            <a:spLocks noGrp="1"/>
          </p:cNvSpPr>
          <p:nvPr>
            <p:ph type="dt" sz="half" idx="10"/>
          </p:nvPr>
        </p:nvSpPr>
        <p:spPr/>
        <p:txBody>
          <a:bodyPr/>
          <a:lstStyle>
            <a:lvl1pPr>
              <a:defRPr/>
            </a:lvl1pPr>
          </a:lstStyle>
          <a:p>
            <a:pPr>
              <a:defRPr/>
            </a:pPr>
            <a:fld id="{9583653C-70DF-445A-8228-BC4CCF87B962}" type="datetimeFigureOut">
              <a:rPr lang="zh-CN" altLang="en-US"/>
              <a:pPr>
                <a:defRPr/>
              </a:pPr>
              <a:t>2020/4/12</a:t>
            </a:fld>
            <a:endParaRPr lang="zh-CN" altLang="en-US"/>
          </a:p>
        </p:txBody>
      </p:sp>
      <p:sp>
        <p:nvSpPr>
          <p:cNvPr id="5" name="Footer Placeholder 4">
            <a:extLst>
              <a:ext uri="{FF2B5EF4-FFF2-40B4-BE49-F238E27FC236}">
                <a16:creationId xmlns:a16="http://schemas.microsoft.com/office/drawing/2014/main" id="{3FAF91D2-8D09-454C-84F1-DED519ABCF15}"/>
              </a:ext>
            </a:extLst>
          </p:cNvPr>
          <p:cNvSpPr>
            <a:spLocks noGrp="1"/>
          </p:cNvSpPr>
          <p:nvPr>
            <p:ph type="ftr" sz="quarter" idx="11"/>
          </p:nvPr>
        </p:nvSpPr>
        <p:spPr/>
        <p:txBody>
          <a:bodyPr/>
          <a:lstStyle>
            <a:lvl1pPr>
              <a:defRPr/>
            </a:lvl1pPr>
          </a:lstStyle>
          <a:p>
            <a:pPr>
              <a:defRPr/>
            </a:pPr>
            <a:endParaRPr lang="zh-CN" altLang="en-US"/>
          </a:p>
        </p:txBody>
      </p:sp>
      <p:sp>
        <p:nvSpPr>
          <p:cNvPr id="6" name="Slide Number Placeholder 5">
            <a:extLst>
              <a:ext uri="{FF2B5EF4-FFF2-40B4-BE49-F238E27FC236}">
                <a16:creationId xmlns:a16="http://schemas.microsoft.com/office/drawing/2014/main" id="{E9517A3E-D93E-4EAA-95D3-FD8DC545C8B5}"/>
              </a:ext>
            </a:extLst>
          </p:cNvPr>
          <p:cNvSpPr>
            <a:spLocks noGrp="1"/>
          </p:cNvSpPr>
          <p:nvPr>
            <p:ph type="sldNum" sz="quarter" idx="12"/>
          </p:nvPr>
        </p:nvSpPr>
        <p:spPr/>
        <p:txBody>
          <a:bodyPr/>
          <a:lstStyle>
            <a:lvl1pPr>
              <a:defRPr/>
            </a:lvl1pPr>
          </a:lstStyle>
          <a:p>
            <a:fld id="{87C00EA6-F064-497B-BD0D-527F2C1E5AD6}" type="slidenum">
              <a:rPr lang="zh-CN" altLang="en-US"/>
              <a:pPr/>
              <a:t>‹Nr.›</a:t>
            </a:fld>
            <a:endParaRPr lang="zh-CN" altLang="en-US"/>
          </a:p>
        </p:txBody>
      </p:sp>
    </p:spTree>
    <p:extLst>
      <p:ext uri="{BB962C8B-B14F-4D97-AF65-F5344CB8AC3E}">
        <p14:creationId xmlns:p14="http://schemas.microsoft.com/office/powerpoint/2010/main" val="1468238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de-DE" altLang="zh-CN"/>
              <a:t>Mastertitelformat bearbeiten</a:t>
            </a:r>
            <a:endParaRPr lang="zh-CN" alt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de-DE" altLang="zh-CN"/>
              <a:t>Mastertextformat bearbeiten</a:t>
            </a:r>
          </a:p>
          <a:p>
            <a:pPr lvl="1"/>
            <a:r>
              <a:rPr lang="de-DE" altLang="zh-CN"/>
              <a:t>Zweite Ebene</a:t>
            </a:r>
          </a:p>
          <a:p>
            <a:pPr lvl="2"/>
            <a:r>
              <a:rPr lang="de-DE" altLang="zh-CN"/>
              <a:t>Dritte Ebene</a:t>
            </a:r>
          </a:p>
          <a:p>
            <a:pPr lvl="3"/>
            <a:r>
              <a:rPr lang="de-DE" altLang="zh-CN"/>
              <a:t>Vierte Ebene</a:t>
            </a:r>
          </a:p>
          <a:p>
            <a:pPr lvl="4"/>
            <a:r>
              <a:rPr lang="de-DE" altLang="zh-CN"/>
              <a:t>Fünfte Ebene</a:t>
            </a:r>
            <a:endParaRPr lang="zh-CN" altLang="en-US"/>
          </a:p>
        </p:txBody>
      </p:sp>
      <p:sp>
        <p:nvSpPr>
          <p:cNvPr id="4" name="Date Placeholder 3">
            <a:extLst>
              <a:ext uri="{FF2B5EF4-FFF2-40B4-BE49-F238E27FC236}">
                <a16:creationId xmlns:a16="http://schemas.microsoft.com/office/drawing/2014/main" id="{332D44DF-6C92-4ABC-89F4-2420FF5EB071}"/>
              </a:ext>
            </a:extLst>
          </p:cNvPr>
          <p:cNvSpPr>
            <a:spLocks noGrp="1"/>
          </p:cNvSpPr>
          <p:nvPr>
            <p:ph type="dt" sz="half" idx="10"/>
          </p:nvPr>
        </p:nvSpPr>
        <p:spPr/>
        <p:txBody>
          <a:bodyPr/>
          <a:lstStyle>
            <a:lvl1pPr>
              <a:defRPr/>
            </a:lvl1pPr>
          </a:lstStyle>
          <a:p>
            <a:pPr>
              <a:defRPr/>
            </a:pPr>
            <a:fld id="{5964A1C4-152E-4F7C-9D0B-0E54097A033F}" type="datetimeFigureOut">
              <a:rPr lang="zh-CN" altLang="en-US"/>
              <a:pPr>
                <a:defRPr/>
              </a:pPr>
              <a:t>2020/4/12</a:t>
            </a:fld>
            <a:endParaRPr lang="zh-CN" altLang="en-US"/>
          </a:p>
        </p:txBody>
      </p:sp>
      <p:sp>
        <p:nvSpPr>
          <p:cNvPr id="5" name="Footer Placeholder 4">
            <a:extLst>
              <a:ext uri="{FF2B5EF4-FFF2-40B4-BE49-F238E27FC236}">
                <a16:creationId xmlns:a16="http://schemas.microsoft.com/office/drawing/2014/main" id="{FF0165A1-03CC-4C8C-8F1A-C57E55EBE1BF}"/>
              </a:ext>
            </a:extLst>
          </p:cNvPr>
          <p:cNvSpPr>
            <a:spLocks noGrp="1"/>
          </p:cNvSpPr>
          <p:nvPr>
            <p:ph type="ftr" sz="quarter" idx="11"/>
          </p:nvPr>
        </p:nvSpPr>
        <p:spPr/>
        <p:txBody>
          <a:bodyPr/>
          <a:lstStyle>
            <a:lvl1pPr>
              <a:defRPr/>
            </a:lvl1pPr>
          </a:lstStyle>
          <a:p>
            <a:pPr>
              <a:defRPr/>
            </a:pPr>
            <a:endParaRPr lang="zh-CN" altLang="en-US"/>
          </a:p>
        </p:txBody>
      </p:sp>
      <p:sp>
        <p:nvSpPr>
          <p:cNvPr id="6" name="Slide Number Placeholder 5">
            <a:extLst>
              <a:ext uri="{FF2B5EF4-FFF2-40B4-BE49-F238E27FC236}">
                <a16:creationId xmlns:a16="http://schemas.microsoft.com/office/drawing/2014/main" id="{E7EF4AC3-020D-420A-B7BB-456D5E125FFC}"/>
              </a:ext>
            </a:extLst>
          </p:cNvPr>
          <p:cNvSpPr>
            <a:spLocks noGrp="1"/>
          </p:cNvSpPr>
          <p:nvPr>
            <p:ph type="sldNum" sz="quarter" idx="12"/>
          </p:nvPr>
        </p:nvSpPr>
        <p:spPr/>
        <p:txBody>
          <a:bodyPr/>
          <a:lstStyle>
            <a:lvl1pPr>
              <a:defRPr/>
            </a:lvl1pPr>
          </a:lstStyle>
          <a:p>
            <a:fld id="{9C3E7F65-0D95-4610-8809-FFF8183631C8}" type="slidenum">
              <a:rPr lang="zh-CN" altLang="en-US"/>
              <a:pPr/>
              <a:t>‹Nr.›</a:t>
            </a:fld>
            <a:endParaRPr lang="zh-CN" altLang="en-US"/>
          </a:p>
        </p:txBody>
      </p:sp>
    </p:spTree>
    <p:extLst>
      <p:ext uri="{BB962C8B-B14F-4D97-AF65-F5344CB8AC3E}">
        <p14:creationId xmlns:p14="http://schemas.microsoft.com/office/powerpoint/2010/main" val="105939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ltLang="zh-CN"/>
              <a:t>Mastertitelformat bearbeiten</a:t>
            </a:r>
            <a:endParaRPr lang="zh-CN" altLang="en-US"/>
          </a:p>
        </p:txBody>
      </p:sp>
      <p:sp>
        <p:nvSpPr>
          <p:cNvPr id="3" name="Content Placeholder 2"/>
          <p:cNvSpPr>
            <a:spLocks noGrp="1"/>
          </p:cNvSpPr>
          <p:nvPr>
            <p:ph idx="1"/>
          </p:nvPr>
        </p:nvSpPr>
        <p:spPr/>
        <p:txBody>
          <a:bodyPr/>
          <a:lstStyle/>
          <a:p>
            <a:pPr lvl="0"/>
            <a:r>
              <a:rPr lang="de-DE" altLang="zh-CN"/>
              <a:t>Mastertextformat bearbeiten</a:t>
            </a:r>
          </a:p>
          <a:p>
            <a:pPr lvl="1"/>
            <a:r>
              <a:rPr lang="de-DE" altLang="zh-CN"/>
              <a:t>Zweite Ebene</a:t>
            </a:r>
          </a:p>
          <a:p>
            <a:pPr lvl="2"/>
            <a:r>
              <a:rPr lang="de-DE" altLang="zh-CN"/>
              <a:t>Dritte Ebene</a:t>
            </a:r>
          </a:p>
          <a:p>
            <a:pPr lvl="3"/>
            <a:r>
              <a:rPr lang="de-DE" altLang="zh-CN"/>
              <a:t>Vierte Ebene</a:t>
            </a:r>
          </a:p>
          <a:p>
            <a:pPr lvl="4"/>
            <a:r>
              <a:rPr lang="de-DE" altLang="zh-CN"/>
              <a:t>Fünfte Ebene</a:t>
            </a:r>
            <a:endParaRPr lang="zh-CN" altLang="en-US"/>
          </a:p>
        </p:txBody>
      </p:sp>
      <p:sp>
        <p:nvSpPr>
          <p:cNvPr id="4" name="Date Placeholder 3">
            <a:extLst>
              <a:ext uri="{FF2B5EF4-FFF2-40B4-BE49-F238E27FC236}">
                <a16:creationId xmlns:a16="http://schemas.microsoft.com/office/drawing/2014/main" id="{2994595B-62CE-42F6-A2C7-D0AE188F973F}"/>
              </a:ext>
            </a:extLst>
          </p:cNvPr>
          <p:cNvSpPr>
            <a:spLocks noGrp="1"/>
          </p:cNvSpPr>
          <p:nvPr>
            <p:ph type="dt" sz="half" idx="10"/>
          </p:nvPr>
        </p:nvSpPr>
        <p:spPr/>
        <p:txBody>
          <a:bodyPr/>
          <a:lstStyle>
            <a:lvl1pPr>
              <a:defRPr/>
            </a:lvl1pPr>
          </a:lstStyle>
          <a:p>
            <a:pPr>
              <a:defRPr/>
            </a:pPr>
            <a:fld id="{674BBACE-B5A8-4498-BEEF-476AEDE7C954}" type="datetimeFigureOut">
              <a:rPr lang="zh-CN" altLang="en-US"/>
              <a:pPr>
                <a:defRPr/>
              </a:pPr>
              <a:t>2020/4/12</a:t>
            </a:fld>
            <a:endParaRPr lang="zh-CN" altLang="en-US"/>
          </a:p>
        </p:txBody>
      </p:sp>
      <p:sp>
        <p:nvSpPr>
          <p:cNvPr id="5" name="Footer Placeholder 4">
            <a:extLst>
              <a:ext uri="{FF2B5EF4-FFF2-40B4-BE49-F238E27FC236}">
                <a16:creationId xmlns:a16="http://schemas.microsoft.com/office/drawing/2014/main" id="{3D6814F1-E9A7-40EA-8799-F04349F19F6F}"/>
              </a:ext>
            </a:extLst>
          </p:cNvPr>
          <p:cNvSpPr>
            <a:spLocks noGrp="1"/>
          </p:cNvSpPr>
          <p:nvPr>
            <p:ph type="ftr" sz="quarter" idx="11"/>
          </p:nvPr>
        </p:nvSpPr>
        <p:spPr/>
        <p:txBody>
          <a:bodyPr/>
          <a:lstStyle>
            <a:lvl1pPr>
              <a:defRPr/>
            </a:lvl1pPr>
          </a:lstStyle>
          <a:p>
            <a:pPr>
              <a:defRPr/>
            </a:pPr>
            <a:endParaRPr lang="zh-CN" altLang="en-US"/>
          </a:p>
        </p:txBody>
      </p:sp>
      <p:sp>
        <p:nvSpPr>
          <p:cNvPr id="6" name="Slide Number Placeholder 5">
            <a:extLst>
              <a:ext uri="{FF2B5EF4-FFF2-40B4-BE49-F238E27FC236}">
                <a16:creationId xmlns:a16="http://schemas.microsoft.com/office/drawing/2014/main" id="{B6431BD8-605C-426E-B1BD-C1C062375CCE}"/>
              </a:ext>
            </a:extLst>
          </p:cNvPr>
          <p:cNvSpPr>
            <a:spLocks noGrp="1"/>
          </p:cNvSpPr>
          <p:nvPr>
            <p:ph type="sldNum" sz="quarter" idx="12"/>
          </p:nvPr>
        </p:nvSpPr>
        <p:spPr/>
        <p:txBody>
          <a:bodyPr/>
          <a:lstStyle>
            <a:lvl1pPr>
              <a:defRPr/>
            </a:lvl1pPr>
          </a:lstStyle>
          <a:p>
            <a:fld id="{17A7226F-011D-47AA-9EB7-0FE52A8F6002}" type="slidenum">
              <a:rPr lang="zh-CN" altLang="en-US"/>
              <a:pPr/>
              <a:t>‹Nr.›</a:t>
            </a:fld>
            <a:endParaRPr lang="zh-CN" altLang="en-US"/>
          </a:p>
        </p:txBody>
      </p:sp>
    </p:spTree>
    <p:extLst>
      <p:ext uri="{BB962C8B-B14F-4D97-AF65-F5344CB8AC3E}">
        <p14:creationId xmlns:p14="http://schemas.microsoft.com/office/powerpoint/2010/main" val="35605930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de-DE" altLang="zh-CN"/>
              <a:t>Mastertitelformat bearbeiten</a:t>
            </a:r>
            <a:endParaRPr lang="zh-CN" alt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altLang="zh-CN"/>
              <a:t>Mastertextformat bearbeiten</a:t>
            </a:r>
          </a:p>
        </p:txBody>
      </p:sp>
      <p:sp>
        <p:nvSpPr>
          <p:cNvPr id="4" name="Date Placeholder 3">
            <a:extLst>
              <a:ext uri="{FF2B5EF4-FFF2-40B4-BE49-F238E27FC236}">
                <a16:creationId xmlns:a16="http://schemas.microsoft.com/office/drawing/2014/main" id="{0CE5FFE1-A2D4-4F33-B64B-E9E6F060C823}"/>
              </a:ext>
            </a:extLst>
          </p:cNvPr>
          <p:cNvSpPr>
            <a:spLocks noGrp="1"/>
          </p:cNvSpPr>
          <p:nvPr>
            <p:ph type="dt" sz="half" idx="10"/>
          </p:nvPr>
        </p:nvSpPr>
        <p:spPr/>
        <p:txBody>
          <a:bodyPr/>
          <a:lstStyle>
            <a:lvl1pPr>
              <a:defRPr/>
            </a:lvl1pPr>
          </a:lstStyle>
          <a:p>
            <a:pPr>
              <a:defRPr/>
            </a:pPr>
            <a:fld id="{9093522E-8E91-4D8A-B59F-D9517AB27DB0}" type="datetimeFigureOut">
              <a:rPr lang="zh-CN" altLang="en-US"/>
              <a:pPr>
                <a:defRPr/>
              </a:pPr>
              <a:t>2020/4/12</a:t>
            </a:fld>
            <a:endParaRPr lang="zh-CN" altLang="en-US"/>
          </a:p>
        </p:txBody>
      </p:sp>
      <p:sp>
        <p:nvSpPr>
          <p:cNvPr id="5" name="Footer Placeholder 4">
            <a:extLst>
              <a:ext uri="{FF2B5EF4-FFF2-40B4-BE49-F238E27FC236}">
                <a16:creationId xmlns:a16="http://schemas.microsoft.com/office/drawing/2014/main" id="{5B13A49B-7079-47AB-84F4-1F53892D18E4}"/>
              </a:ext>
            </a:extLst>
          </p:cNvPr>
          <p:cNvSpPr>
            <a:spLocks noGrp="1"/>
          </p:cNvSpPr>
          <p:nvPr>
            <p:ph type="ftr" sz="quarter" idx="11"/>
          </p:nvPr>
        </p:nvSpPr>
        <p:spPr/>
        <p:txBody>
          <a:bodyPr/>
          <a:lstStyle>
            <a:lvl1pPr>
              <a:defRPr/>
            </a:lvl1pPr>
          </a:lstStyle>
          <a:p>
            <a:pPr>
              <a:defRPr/>
            </a:pPr>
            <a:endParaRPr lang="zh-CN" altLang="en-US"/>
          </a:p>
        </p:txBody>
      </p:sp>
      <p:sp>
        <p:nvSpPr>
          <p:cNvPr id="6" name="Slide Number Placeholder 5">
            <a:extLst>
              <a:ext uri="{FF2B5EF4-FFF2-40B4-BE49-F238E27FC236}">
                <a16:creationId xmlns:a16="http://schemas.microsoft.com/office/drawing/2014/main" id="{B93197C2-0AFE-49CF-ABBE-8FAC7F301278}"/>
              </a:ext>
            </a:extLst>
          </p:cNvPr>
          <p:cNvSpPr>
            <a:spLocks noGrp="1"/>
          </p:cNvSpPr>
          <p:nvPr>
            <p:ph type="sldNum" sz="quarter" idx="12"/>
          </p:nvPr>
        </p:nvSpPr>
        <p:spPr/>
        <p:txBody>
          <a:bodyPr/>
          <a:lstStyle>
            <a:lvl1pPr>
              <a:defRPr/>
            </a:lvl1pPr>
          </a:lstStyle>
          <a:p>
            <a:fld id="{8B2ACFCF-464F-41F1-8311-3ECCD9A8B9DC}" type="slidenum">
              <a:rPr lang="zh-CN" altLang="en-US"/>
              <a:pPr/>
              <a:t>‹Nr.›</a:t>
            </a:fld>
            <a:endParaRPr lang="zh-CN" altLang="en-US"/>
          </a:p>
        </p:txBody>
      </p:sp>
    </p:spTree>
    <p:extLst>
      <p:ext uri="{BB962C8B-B14F-4D97-AF65-F5344CB8AC3E}">
        <p14:creationId xmlns:p14="http://schemas.microsoft.com/office/powerpoint/2010/main" val="28883048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ltLang="zh-CN"/>
              <a:t>Mastertitelformat bearbeiten</a:t>
            </a:r>
            <a:endParaRPr lang="zh-CN" alt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ltLang="zh-CN"/>
              <a:t>Mastertextformat bearbeiten</a:t>
            </a:r>
          </a:p>
          <a:p>
            <a:pPr lvl="1"/>
            <a:r>
              <a:rPr lang="de-DE" altLang="zh-CN"/>
              <a:t>Zweite Ebene</a:t>
            </a:r>
          </a:p>
          <a:p>
            <a:pPr lvl="2"/>
            <a:r>
              <a:rPr lang="de-DE" altLang="zh-CN"/>
              <a:t>Dritte Ebene</a:t>
            </a:r>
          </a:p>
          <a:p>
            <a:pPr lvl="3"/>
            <a:r>
              <a:rPr lang="de-DE" altLang="zh-CN"/>
              <a:t>Vierte Ebene</a:t>
            </a:r>
          </a:p>
          <a:p>
            <a:pPr lvl="4"/>
            <a:r>
              <a:rPr lang="de-DE" altLang="zh-CN"/>
              <a:t>Fünfte Ebene</a:t>
            </a:r>
            <a:endParaRPr lang="zh-CN" alt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ltLang="zh-CN"/>
              <a:t>Mastertextformat bearbeiten</a:t>
            </a:r>
          </a:p>
          <a:p>
            <a:pPr lvl="1"/>
            <a:r>
              <a:rPr lang="de-DE" altLang="zh-CN"/>
              <a:t>Zweite Ebene</a:t>
            </a:r>
          </a:p>
          <a:p>
            <a:pPr lvl="2"/>
            <a:r>
              <a:rPr lang="de-DE" altLang="zh-CN"/>
              <a:t>Dritte Ebene</a:t>
            </a:r>
          </a:p>
          <a:p>
            <a:pPr lvl="3"/>
            <a:r>
              <a:rPr lang="de-DE" altLang="zh-CN"/>
              <a:t>Vierte Ebene</a:t>
            </a:r>
          </a:p>
          <a:p>
            <a:pPr lvl="4"/>
            <a:r>
              <a:rPr lang="de-DE" altLang="zh-CN"/>
              <a:t>Fünfte Ebene</a:t>
            </a:r>
            <a:endParaRPr lang="zh-CN" altLang="en-US"/>
          </a:p>
        </p:txBody>
      </p:sp>
      <p:sp>
        <p:nvSpPr>
          <p:cNvPr id="5" name="Date Placeholder 3">
            <a:extLst>
              <a:ext uri="{FF2B5EF4-FFF2-40B4-BE49-F238E27FC236}">
                <a16:creationId xmlns:a16="http://schemas.microsoft.com/office/drawing/2014/main" id="{CB2B50F0-2156-4CB5-9A56-A0D5C8B0DF0F}"/>
              </a:ext>
            </a:extLst>
          </p:cNvPr>
          <p:cNvSpPr>
            <a:spLocks noGrp="1"/>
          </p:cNvSpPr>
          <p:nvPr>
            <p:ph type="dt" sz="half" idx="10"/>
          </p:nvPr>
        </p:nvSpPr>
        <p:spPr/>
        <p:txBody>
          <a:bodyPr/>
          <a:lstStyle>
            <a:lvl1pPr>
              <a:defRPr/>
            </a:lvl1pPr>
          </a:lstStyle>
          <a:p>
            <a:pPr>
              <a:defRPr/>
            </a:pPr>
            <a:fld id="{CFB52CAB-6524-42D6-8B74-39C7D67E5499}" type="datetimeFigureOut">
              <a:rPr lang="zh-CN" altLang="en-US"/>
              <a:pPr>
                <a:defRPr/>
              </a:pPr>
              <a:t>2020/4/12</a:t>
            </a:fld>
            <a:endParaRPr lang="zh-CN" altLang="en-US"/>
          </a:p>
        </p:txBody>
      </p:sp>
      <p:sp>
        <p:nvSpPr>
          <p:cNvPr id="6" name="Footer Placeholder 4">
            <a:extLst>
              <a:ext uri="{FF2B5EF4-FFF2-40B4-BE49-F238E27FC236}">
                <a16:creationId xmlns:a16="http://schemas.microsoft.com/office/drawing/2014/main" id="{963084CC-C41F-42A5-BD37-2939F8C09B22}"/>
              </a:ext>
            </a:extLst>
          </p:cNvPr>
          <p:cNvSpPr>
            <a:spLocks noGrp="1"/>
          </p:cNvSpPr>
          <p:nvPr>
            <p:ph type="ftr" sz="quarter" idx="11"/>
          </p:nvPr>
        </p:nvSpPr>
        <p:spPr/>
        <p:txBody>
          <a:bodyPr/>
          <a:lstStyle>
            <a:lvl1pPr>
              <a:defRPr/>
            </a:lvl1pPr>
          </a:lstStyle>
          <a:p>
            <a:pPr>
              <a:defRPr/>
            </a:pPr>
            <a:endParaRPr lang="zh-CN" altLang="en-US"/>
          </a:p>
        </p:txBody>
      </p:sp>
      <p:sp>
        <p:nvSpPr>
          <p:cNvPr id="7" name="Slide Number Placeholder 5">
            <a:extLst>
              <a:ext uri="{FF2B5EF4-FFF2-40B4-BE49-F238E27FC236}">
                <a16:creationId xmlns:a16="http://schemas.microsoft.com/office/drawing/2014/main" id="{DAA2A211-1EEE-45B4-A4E5-C5149485E214}"/>
              </a:ext>
            </a:extLst>
          </p:cNvPr>
          <p:cNvSpPr>
            <a:spLocks noGrp="1"/>
          </p:cNvSpPr>
          <p:nvPr>
            <p:ph type="sldNum" sz="quarter" idx="12"/>
          </p:nvPr>
        </p:nvSpPr>
        <p:spPr/>
        <p:txBody>
          <a:bodyPr/>
          <a:lstStyle>
            <a:lvl1pPr>
              <a:defRPr/>
            </a:lvl1pPr>
          </a:lstStyle>
          <a:p>
            <a:fld id="{A7050D7B-B11A-4472-B7B1-AE137A33C200}" type="slidenum">
              <a:rPr lang="zh-CN" altLang="en-US"/>
              <a:pPr/>
              <a:t>‹Nr.›</a:t>
            </a:fld>
            <a:endParaRPr lang="zh-CN" altLang="en-US"/>
          </a:p>
        </p:txBody>
      </p:sp>
    </p:spTree>
    <p:extLst>
      <p:ext uri="{BB962C8B-B14F-4D97-AF65-F5344CB8AC3E}">
        <p14:creationId xmlns:p14="http://schemas.microsoft.com/office/powerpoint/2010/main" val="284161549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de-DE" altLang="zh-CN"/>
              <a:t>Mastertitelformat bearbeiten</a:t>
            </a:r>
            <a:endParaRPr lang="zh-CN" alt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ltLang="zh-CN"/>
              <a:t>Mastertextformat bearbeiten</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ltLang="zh-CN"/>
              <a:t>Mastertextformat bearbeiten</a:t>
            </a:r>
          </a:p>
          <a:p>
            <a:pPr lvl="1"/>
            <a:r>
              <a:rPr lang="de-DE" altLang="zh-CN"/>
              <a:t>Zweite Ebene</a:t>
            </a:r>
          </a:p>
          <a:p>
            <a:pPr lvl="2"/>
            <a:r>
              <a:rPr lang="de-DE" altLang="zh-CN"/>
              <a:t>Dritte Ebene</a:t>
            </a:r>
          </a:p>
          <a:p>
            <a:pPr lvl="3"/>
            <a:r>
              <a:rPr lang="de-DE" altLang="zh-CN"/>
              <a:t>Vierte Ebene</a:t>
            </a:r>
          </a:p>
          <a:p>
            <a:pPr lvl="4"/>
            <a:r>
              <a:rPr lang="de-DE" altLang="zh-CN"/>
              <a:t>Fünfte Ebene</a:t>
            </a:r>
            <a:endParaRPr lang="zh-CN" alt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ltLang="zh-CN"/>
              <a:t>Mastertextformat bearbeiten</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ltLang="zh-CN"/>
              <a:t>Mastertextformat bearbeiten</a:t>
            </a:r>
          </a:p>
          <a:p>
            <a:pPr lvl="1"/>
            <a:r>
              <a:rPr lang="de-DE" altLang="zh-CN"/>
              <a:t>Zweite Ebene</a:t>
            </a:r>
          </a:p>
          <a:p>
            <a:pPr lvl="2"/>
            <a:r>
              <a:rPr lang="de-DE" altLang="zh-CN"/>
              <a:t>Dritte Ebene</a:t>
            </a:r>
          </a:p>
          <a:p>
            <a:pPr lvl="3"/>
            <a:r>
              <a:rPr lang="de-DE" altLang="zh-CN"/>
              <a:t>Vierte Ebene</a:t>
            </a:r>
          </a:p>
          <a:p>
            <a:pPr lvl="4"/>
            <a:r>
              <a:rPr lang="de-DE" altLang="zh-CN"/>
              <a:t>Fünfte Ebene</a:t>
            </a:r>
            <a:endParaRPr lang="zh-CN" altLang="en-US"/>
          </a:p>
        </p:txBody>
      </p:sp>
      <p:sp>
        <p:nvSpPr>
          <p:cNvPr id="7" name="Date Placeholder 3">
            <a:extLst>
              <a:ext uri="{FF2B5EF4-FFF2-40B4-BE49-F238E27FC236}">
                <a16:creationId xmlns:a16="http://schemas.microsoft.com/office/drawing/2014/main" id="{8B8BBA5B-200C-41B1-9A7C-1EF21C8F2B2E}"/>
              </a:ext>
            </a:extLst>
          </p:cNvPr>
          <p:cNvSpPr>
            <a:spLocks noGrp="1"/>
          </p:cNvSpPr>
          <p:nvPr>
            <p:ph type="dt" sz="half" idx="10"/>
          </p:nvPr>
        </p:nvSpPr>
        <p:spPr/>
        <p:txBody>
          <a:bodyPr/>
          <a:lstStyle>
            <a:lvl1pPr>
              <a:defRPr/>
            </a:lvl1pPr>
          </a:lstStyle>
          <a:p>
            <a:pPr>
              <a:defRPr/>
            </a:pPr>
            <a:fld id="{4A805D6D-8109-4689-92F4-F2B4934AB269}" type="datetimeFigureOut">
              <a:rPr lang="zh-CN" altLang="en-US"/>
              <a:pPr>
                <a:defRPr/>
              </a:pPr>
              <a:t>2020/4/12</a:t>
            </a:fld>
            <a:endParaRPr lang="zh-CN" altLang="en-US"/>
          </a:p>
        </p:txBody>
      </p:sp>
      <p:sp>
        <p:nvSpPr>
          <p:cNvPr id="8" name="Footer Placeholder 4">
            <a:extLst>
              <a:ext uri="{FF2B5EF4-FFF2-40B4-BE49-F238E27FC236}">
                <a16:creationId xmlns:a16="http://schemas.microsoft.com/office/drawing/2014/main" id="{DB8F8AC1-106C-43FB-8CB4-2BE979238F20}"/>
              </a:ext>
            </a:extLst>
          </p:cNvPr>
          <p:cNvSpPr>
            <a:spLocks noGrp="1"/>
          </p:cNvSpPr>
          <p:nvPr>
            <p:ph type="ftr" sz="quarter" idx="11"/>
          </p:nvPr>
        </p:nvSpPr>
        <p:spPr/>
        <p:txBody>
          <a:bodyPr/>
          <a:lstStyle>
            <a:lvl1pPr>
              <a:defRPr/>
            </a:lvl1pPr>
          </a:lstStyle>
          <a:p>
            <a:pPr>
              <a:defRPr/>
            </a:pPr>
            <a:endParaRPr lang="zh-CN" altLang="en-US"/>
          </a:p>
        </p:txBody>
      </p:sp>
      <p:sp>
        <p:nvSpPr>
          <p:cNvPr id="9" name="Slide Number Placeholder 5">
            <a:extLst>
              <a:ext uri="{FF2B5EF4-FFF2-40B4-BE49-F238E27FC236}">
                <a16:creationId xmlns:a16="http://schemas.microsoft.com/office/drawing/2014/main" id="{A89F66C1-6AE6-4F8E-8A79-30643CA1FFB5}"/>
              </a:ext>
            </a:extLst>
          </p:cNvPr>
          <p:cNvSpPr>
            <a:spLocks noGrp="1"/>
          </p:cNvSpPr>
          <p:nvPr>
            <p:ph type="sldNum" sz="quarter" idx="12"/>
          </p:nvPr>
        </p:nvSpPr>
        <p:spPr/>
        <p:txBody>
          <a:bodyPr/>
          <a:lstStyle>
            <a:lvl1pPr>
              <a:defRPr/>
            </a:lvl1pPr>
          </a:lstStyle>
          <a:p>
            <a:fld id="{D972C4E5-C9A8-4E1B-A781-1F8B9EDB8C70}" type="slidenum">
              <a:rPr lang="zh-CN" altLang="en-US"/>
              <a:pPr/>
              <a:t>‹Nr.›</a:t>
            </a:fld>
            <a:endParaRPr lang="zh-CN" altLang="en-US"/>
          </a:p>
        </p:txBody>
      </p:sp>
    </p:spTree>
    <p:extLst>
      <p:ext uri="{BB962C8B-B14F-4D97-AF65-F5344CB8AC3E}">
        <p14:creationId xmlns:p14="http://schemas.microsoft.com/office/powerpoint/2010/main" val="18152720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ltLang="zh-CN"/>
              <a:t>Mastertitelformat bearbeiten</a:t>
            </a:r>
            <a:endParaRPr lang="zh-CN" altLang="en-US"/>
          </a:p>
        </p:txBody>
      </p:sp>
      <p:sp>
        <p:nvSpPr>
          <p:cNvPr id="3" name="Date Placeholder 3">
            <a:extLst>
              <a:ext uri="{FF2B5EF4-FFF2-40B4-BE49-F238E27FC236}">
                <a16:creationId xmlns:a16="http://schemas.microsoft.com/office/drawing/2014/main" id="{2C882BB8-8F1A-4B0B-BAE8-B877D565EC38}"/>
              </a:ext>
            </a:extLst>
          </p:cNvPr>
          <p:cNvSpPr>
            <a:spLocks noGrp="1"/>
          </p:cNvSpPr>
          <p:nvPr>
            <p:ph type="dt" sz="half" idx="10"/>
          </p:nvPr>
        </p:nvSpPr>
        <p:spPr/>
        <p:txBody>
          <a:bodyPr/>
          <a:lstStyle>
            <a:lvl1pPr>
              <a:defRPr/>
            </a:lvl1pPr>
          </a:lstStyle>
          <a:p>
            <a:pPr>
              <a:defRPr/>
            </a:pPr>
            <a:fld id="{5BBC9760-0FE1-42A2-A6B2-62A71772E010}" type="datetimeFigureOut">
              <a:rPr lang="zh-CN" altLang="en-US"/>
              <a:pPr>
                <a:defRPr/>
              </a:pPr>
              <a:t>2020/4/12</a:t>
            </a:fld>
            <a:endParaRPr lang="zh-CN" altLang="en-US"/>
          </a:p>
        </p:txBody>
      </p:sp>
      <p:sp>
        <p:nvSpPr>
          <p:cNvPr id="4" name="Footer Placeholder 4">
            <a:extLst>
              <a:ext uri="{FF2B5EF4-FFF2-40B4-BE49-F238E27FC236}">
                <a16:creationId xmlns:a16="http://schemas.microsoft.com/office/drawing/2014/main" id="{8D70019A-36F8-4C58-94FA-7ECC9C4DF688}"/>
              </a:ext>
            </a:extLst>
          </p:cNvPr>
          <p:cNvSpPr>
            <a:spLocks noGrp="1"/>
          </p:cNvSpPr>
          <p:nvPr>
            <p:ph type="ftr" sz="quarter" idx="11"/>
          </p:nvPr>
        </p:nvSpPr>
        <p:spPr/>
        <p:txBody>
          <a:bodyPr/>
          <a:lstStyle>
            <a:lvl1pPr>
              <a:defRPr/>
            </a:lvl1pPr>
          </a:lstStyle>
          <a:p>
            <a:pPr>
              <a:defRPr/>
            </a:pPr>
            <a:endParaRPr lang="zh-CN" altLang="en-US"/>
          </a:p>
        </p:txBody>
      </p:sp>
      <p:sp>
        <p:nvSpPr>
          <p:cNvPr id="5" name="Slide Number Placeholder 5">
            <a:extLst>
              <a:ext uri="{FF2B5EF4-FFF2-40B4-BE49-F238E27FC236}">
                <a16:creationId xmlns:a16="http://schemas.microsoft.com/office/drawing/2014/main" id="{253C4D66-6A5A-4DE6-B01E-12F183FCA598}"/>
              </a:ext>
            </a:extLst>
          </p:cNvPr>
          <p:cNvSpPr>
            <a:spLocks noGrp="1"/>
          </p:cNvSpPr>
          <p:nvPr>
            <p:ph type="sldNum" sz="quarter" idx="12"/>
          </p:nvPr>
        </p:nvSpPr>
        <p:spPr/>
        <p:txBody>
          <a:bodyPr/>
          <a:lstStyle>
            <a:lvl1pPr>
              <a:defRPr/>
            </a:lvl1pPr>
          </a:lstStyle>
          <a:p>
            <a:fld id="{4F84A03E-2503-4356-8349-229C3FEFEDF2}" type="slidenum">
              <a:rPr lang="zh-CN" altLang="en-US"/>
              <a:pPr/>
              <a:t>‹Nr.›</a:t>
            </a:fld>
            <a:endParaRPr lang="zh-CN" altLang="en-US"/>
          </a:p>
        </p:txBody>
      </p:sp>
    </p:spTree>
    <p:extLst>
      <p:ext uri="{BB962C8B-B14F-4D97-AF65-F5344CB8AC3E}">
        <p14:creationId xmlns:p14="http://schemas.microsoft.com/office/powerpoint/2010/main" val="124741391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A2F9A372-5CD3-4760-9F07-B7BA0355C1EF}"/>
              </a:ext>
            </a:extLst>
          </p:cNvPr>
          <p:cNvSpPr>
            <a:spLocks noGrp="1"/>
          </p:cNvSpPr>
          <p:nvPr>
            <p:ph type="dt" sz="half" idx="10"/>
          </p:nvPr>
        </p:nvSpPr>
        <p:spPr/>
        <p:txBody>
          <a:bodyPr/>
          <a:lstStyle>
            <a:lvl1pPr>
              <a:defRPr/>
            </a:lvl1pPr>
          </a:lstStyle>
          <a:p>
            <a:pPr>
              <a:defRPr/>
            </a:pPr>
            <a:fld id="{F157A461-34BC-45BA-9423-FA0719577E5D}" type="datetimeFigureOut">
              <a:rPr lang="zh-CN" altLang="en-US"/>
              <a:pPr>
                <a:defRPr/>
              </a:pPr>
              <a:t>2020/4/12</a:t>
            </a:fld>
            <a:endParaRPr lang="zh-CN" altLang="en-US"/>
          </a:p>
        </p:txBody>
      </p:sp>
      <p:sp>
        <p:nvSpPr>
          <p:cNvPr id="3" name="Footer Placeholder 4">
            <a:extLst>
              <a:ext uri="{FF2B5EF4-FFF2-40B4-BE49-F238E27FC236}">
                <a16:creationId xmlns:a16="http://schemas.microsoft.com/office/drawing/2014/main" id="{D35B20E4-6FC9-4795-AF6E-CFFBFA627077}"/>
              </a:ext>
            </a:extLst>
          </p:cNvPr>
          <p:cNvSpPr>
            <a:spLocks noGrp="1"/>
          </p:cNvSpPr>
          <p:nvPr>
            <p:ph type="ftr" sz="quarter" idx="11"/>
          </p:nvPr>
        </p:nvSpPr>
        <p:spPr/>
        <p:txBody>
          <a:bodyPr/>
          <a:lstStyle>
            <a:lvl1pPr>
              <a:defRPr/>
            </a:lvl1pPr>
          </a:lstStyle>
          <a:p>
            <a:pPr>
              <a:defRPr/>
            </a:pPr>
            <a:endParaRPr lang="zh-CN" altLang="en-US"/>
          </a:p>
        </p:txBody>
      </p:sp>
      <p:sp>
        <p:nvSpPr>
          <p:cNvPr id="4" name="Slide Number Placeholder 5">
            <a:extLst>
              <a:ext uri="{FF2B5EF4-FFF2-40B4-BE49-F238E27FC236}">
                <a16:creationId xmlns:a16="http://schemas.microsoft.com/office/drawing/2014/main" id="{8E6F34BC-E2DE-4B2B-9A65-DBD7ADB68ABD}"/>
              </a:ext>
            </a:extLst>
          </p:cNvPr>
          <p:cNvSpPr>
            <a:spLocks noGrp="1"/>
          </p:cNvSpPr>
          <p:nvPr>
            <p:ph type="sldNum" sz="quarter" idx="12"/>
          </p:nvPr>
        </p:nvSpPr>
        <p:spPr/>
        <p:txBody>
          <a:bodyPr/>
          <a:lstStyle>
            <a:lvl1pPr>
              <a:defRPr/>
            </a:lvl1pPr>
          </a:lstStyle>
          <a:p>
            <a:fld id="{12F71CD8-CEEC-412D-BAF1-7CDC8E261BBC}" type="slidenum">
              <a:rPr lang="zh-CN" altLang="en-US"/>
              <a:pPr/>
              <a:t>‹Nr.›</a:t>
            </a:fld>
            <a:endParaRPr lang="zh-CN" altLang="en-US"/>
          </a:p>
        </p:txBody>
      </p:sp>
    </p:spTree>
    <p:extLst>
      <p:ext uri="{BB962C8B-B14F-4D97-AF65-F5344CB8AC3E}">
        <p14:creationId xmlns:p14="http://schemas.microsoft.com/office/powerpoint/2010/main" val="55966875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de-DE" altLang="zh-CN"/>
              <a:t>Mastertitelformat bearbeiten</a:t>
            </a:r>
            <a:endParaRPr lang="zh-CN" alt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ltLang="zh-CN"/>
              <a:t>Mastertextformat bearbeiten</a:t>
            </a:r>
          </a:p>
          <a:p>
            <a:pPr lvl="1"/>
            <a:r>
              <a:rPr lang="de-DE" altLang="zh-CN"/>
              <a:t>Zweite Ebene</a:t>
            </a:r>
          </a:p>
          <a:p>
            <a:pPr lvl="2"/>
            <a:r>
              <a:rPr lang="de-DE" altLang="zh-CN"/>
              <a:t>Dritte Ebene</a:t>
            </a:r>
          </a:p>
          <a:p>
            <a:pPr lvl="3"/>
            <a:r>
              <a:rPr lang="de-DE" altLang="zh-CN"/>
              <a:t>Vierte Ebene</a:t>
            </a:r>
          </a:p>
          <a:p>
            <a:pPr lvl="4"/>
            <a:r>
              <a:rPr lang="de-DE" altLang="zh-CN"/>
              <a:t>Fünfte Ebene</a:t>
            </a:r>
            <a:endParaRPr lang="zh-CN" alt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ltLang="zh-CN"/>
              <a:t>Mastertextformat bearbeiten</a:t>
            </a:r>
          </a:p>
        </p:txBody>
      </p:sp>
      <p:sp>
        <p:nvSpPr>
          <p:cNvPr id="5" name="Date Placeholder 3">
            <a:extLst>
              <a:ext uri="{FF2B5EF4-FFF2-40B4-BE49-F238E27FC236}">
                <a16:creationId xmlns:a16="http://schemas.microsoft.com/office/drawing/2014/main" id="{8CF008B9-684C-4314-923B-0200AF6A8017}"/>
              </a:ext>
            </a:extLst>
          </p:cNvPr>
          <p:cNvSpPr>
            <a:spLocks noGrp="1"/>
          </p:cNvSpPr>
          <p:nvPr>
            <p:ph type="dt" sz="half" idx="10"/>
          </p:nvPr>
        </p:nvSpPr>
        <p:spPr/>
        <p:txBody>
          <a:bodyPr/>
          <a:lstStyle>
            <a:lvl1pPr>
              <a:defRPr/>
            </a:lvl1pPr>
          </a:lstStyle>
          <a:p>
            <a:pPr>
              <a:defRPr/>
            </a:pPr>
            <a:fld id="{2563758E-56E5-491E-B658-61D081BBEC4C}" type="datetimeFigureOut">
              <a:rPr lang="zh-CN" altLang="en-US"/>
              <a:pPr>
                <a:defRPr/>
              </a:pPr>
              <a:t>2020/4/12</a:t>
            </a:fld>
            <a:endParaRPr lang="zh-CN" altLang="en-US"/>
          </a:p>
        </p:txBody>
      </p:sp>
      <p:sp>
        <p:nvSpPr>
          <p:cNvPr id="6" name="Footer Placeholder 4">
            <a:extLst>
              <a:ext uri="{FF2B5EF4-FFF2-40B4-BE49-F238E27FC236}">
                <a16:creationId xmlns:a16="http://schemas.microsoft.com/office/drawing/2014/main" id="{1A128FE4-E712-4A59-9D0C-C626EA432805}"/>
              </a:ext>
            </a:extLst>
          </p:cNvPr>
          <p:cNvSpPr>
            <a:spLocks noGrp="1"/>
          </p:cNvSpPr>
          <p:nvPr>
            <p:ph type="ftr" sz="quarter" idx="11"/>
          </p:nvPr>
        </p:nvSpPr>
        <p:spPr/>
        <p:txBody>
          <a:bodyPr/>
          <a:lstStyle>
            <a:lvl1pPr>
              <a:defRPr/>
            </a:lvl1pPr>
          </a:lstStyle>
          <a:p>
            <a:pPr>
              <a:defRPr/>
            </a:pPr>
            <a:endParaRPr lang="zh-CN" altLang="en-US"/>
          </a:p>
        </p:txBody>
      </p:sp>
      <p:sp>
        <p:nvSpPr>
          <p:cNvPr id="7" name="Slide Number Placeholder 5">
            <a:extLst>
              <a:ext uri="{FF2B5EF4-FFF2-40B4-BE49-F238E27FC236}">
                <a16:creationId xmlns:a16="http://schemas.microsoft.com/office/drawing/2014/main" id="{2E9642E7-2526-42FF-983B-DE4B5D0E73CA}"/>
              </a:ext>
            </a:extLst>
          </p:cNvPr>
          <p:cNvSpPr>
            <a:spLocks noGrp="1"/>
          </p:cNvSpPr>
          <p:nvPr>
            <p:ph type="sldNum" sz="quarter" idx="12"/>
          </p:nvPr>
        </p:nvSpPr>
        <p:spPr/>
        <p:txBody>
          <a:bodyPr/>
          <a:lstStyle>
            <a:lvl1pPr>
              <a:defRPr/>
            </a:lvl1pPr>
          </a:lstStyle>
          <a:p>
            <a:fld id="{00911C20-46CC-4E86-AC40-86644E727C44}" type="slidenum">
              <a:rPr lang="zh-CN" altLang="en-US"/>
              <a:pPr/>
              <a:t>‹Nr.›</a:t>
            </a:fld>
            <a:endParaRPr lang="zh-CN" altLang="en-US"/>
          </a:p>
        </p:txBody>
      </p:sp>
    </p:spTree>
    <p:extLst>
      <p:ext uri="{BB962C8B-B14F-4D97-AF65-F5344CB8AC3E}">
        <p14:creationId xmlns:p14="http://schemas.microsoft.com/office/powerpoint/2010/main" val="412687217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de-DE" altLang="zh-CN"/>
              <a:t>Mastertitelformat bearbeiten</a:t>
            </a:r>
            <a:endParaRPr lang="zh-CN" alt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de-DE" altLang="zh-CN" noProof="0"/>
              <a:t>Bild durch Klicken auf Symbol hinzufügen</a:t>
            </a:r>
            <a:endParaRPr lang="zh-CN" alt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ltLang="zh-CN"/>
              <a:t>Mastertextformat bearbeiten</a:t>
            </a:r>
          </a:p>
        </p:txBody>
      </p:sp>
      <p:sp>
        <p:nvSpPr>
          <p:cNvPr id="5" name="Date Placeholder 3">
            <a:extLst>
              <a:ext uri="{FF2B5EF4-FFF2-40B4-BE49-F238E27FC236}">
                <a16:creationId xmlns:a16="http://schemas.microsoft.com/office/drawing/2014/main" id="{DED1742F-52CF-49F1-BEB8-8A7E5FC045C5}"/>
              </a:ext>
            </a:extLst>
          </p:cNvPr>
          <p:cNvSpPr>
            <a:spLocks noGrp="1"/>
          </p:cNvSpPr>
          <p:nvPr>
            <p:ph type="dt" sz="half" idx="10"/>
          </p:nvPr>
        </p:nvSpPr>
        <p:spPr/>
        <p:txBody>
          <a:bodyPr/>
          <a:lstStyle>
            <a:lvl1pPr>
              <a:defRPr/>
            </a:lvl1pPr>
          </a:lstStyle>
          <a:p>
            <a:pPr>
              <a:defRPr/>
            </a:pPr>
            <a:fld id="{AD97EA16-721F-45AD-91C6-CABD78DDE7BD}" type="datetimeFigureOut">
              <a:rPr lang="zh-CN" altLang="en-US"/>
              <a:pPr>
                <a:defRPr/>
              </a:pPr>
              <a:t>2020/4/12</a:t>
            </a:fld>
            <a:endParaRPr lang="zh-CN" altLang="en-US"/>
          </a:p>
        </p:txBody>
      </p:sp>
      <p:sp>
        <p:nvSpPr>
          <p:cNvPr id="6" name="Footer Placeholder 4">
            <a:extLst>
              <a:ext uri="{FF2B5EF4-FFF2-40B4-BE49-F238E27FC236}">
                <a16:creationId xmlns:a16="http://schemas.microsoft.com/office/drawing/2014/main" id="{36E752B0-7D7B-44A7-B4A9-0C4476D4C509}"/>
              </a:ext>
            </a:extLst>
          </p:cNvPr>
          <p:cNvSpPr>
            <a:spLocks noGrp="1"/>
          </p:cNvSpPr>
          <p:nvPr>
            <p:ph type="ftr" sz="quarter" idx="11"/>
          </p:nvPr>
        </p:nvSpPr>
        <p:spPr/>
        <p:txBody>
          <a:bodyPr/>
          <a:lstStyle>
            <a:lvl1pPr>
              <a:defRPr/>
            </a:lvl1pPr>
          </a:lstStyle>
          <a:p>
            <a:pPr>
              <a:defRPr/>
            </a:pPr>
            <a:endParaRPr lang="zh-CN" altLang="en-US"/>
          </a:p>
        </p:txBody>
      </p:sp>
      <p:sp>
        <p:nvSpPr>
          <p:cNvPr id="7" name="Slide Number Placeholder 5">
            <a:extLst>
              <a:ext uri="{FF2B5EF4-FFF2-40B4-BE49-F238E27FC236}">
                <a16:creationId xmlns:a16="http://schemas.microsoft.com/office/drawing/2014/main" id="{88DB0DE1-588E-4DD4-AD2A-AE2B0A9CD535}"/>
              </a:ext>
            </a:extLst>
          </p:cNvPr>
          <p:cNvSpPr>
            <a:spLocks noGrp="1"/>
          </p:cNvSpPr>
          <p:nvPr>
            <p:ph type="sldNum" sz="quarter" idx="12"/>
          </p:nvPr>
        </p:nvSpPr>
        <p:spPr/>
        <p:txBody>
          <a:bodyPr/>
          <a:lstStyle>
            <a:lvl1pPr>
              <a:defRPr/>
            </a:lvl1pPr>
          </a:lstStyle>
          <a:p>
            <a:fld id="{65FD90F4-8B56-488D-8A18-06BEB8878CEF}" type="slidenum">
              <a:rPr lang="zh-CN" altLang="en-US"/>
              <a:pPr/>
              <a:t>‹Nr.›</a:t>
            </a:fld>
            <a:endParaRPr lang="zh-CN" altLang="en-US"/>
          </a:p>
        </p:txBody>
      </p:sp>
    </p:spTree>
    <p:extLst>
      <p:ext uri="{BB962C8B-B14F-4D97-AF65-F5344CB8AC3E}">
        <p14:creationId xmlns:p14="http://schemas.microsoft.com/office/powerpoint/2010/main" val="160991443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1026" name="Title Placeholder 1">
            <a:extLst>
              <a:ext uri="{FF2B5EF4-FFF2-40B4-BE49-F238E27FC236}">
                <a16:creationId xmlns:a16="http://schemas.microsoft.com/office/drawing/2014/main" id="{9418C153-FB05-42B6-9C48-125E60FE1060}"/>
              </a:ext>
            </a:extLst>
          </p:cNvPr>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de-DE" altLang="zh-CN"/>
              <a:t>Mastertitelformat bearbeiten</a:t>
            </a:r>
            <a:endParaRPr lang="zh-CN" altLang="en-US"/>
          </a:p>
        </p:txBody>
      </p:sp>
      <p:sp>
        <p:nvSpPr>
          <p:cNvPr id="1027" name="Text Placeholder 2">
            <a:extLst>
              <a:ext uri="{FF2B5EF4-FFF2-40B4-BE49-F238E27FC236}">
                <a16:creationId xmlns:a16="http://schemas.microsoft.com/office/drawing/2014/main" id="{478D98B0-4F01-4BA9-BCB9-2909D3BAEE63}"/>
              </a:ext>
            </a:extLst>
          </p:cNvPr>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de-DE" altLang="zh-CN"/>
              <a:t>Mastertextformat bearbeiten</a:t>
            </a:r>
          </a:p>
          <a:p>
            <a:pPr lvl="1"/>
            <a:r>
              <a:rPr lang="de-DE" altLang="zh-CN"/>
              <a:t>Zweite Ebene</a:t>
            </a:r>
          </a:p>
          <a:p>
            <a:pPr lvl="2"/>
            <a:r>
              <a:rPr lang="de-DE" altLang="zh-CN"/>
              <a:t>Dritte Ebene</a:t>
            </a:r>
          </a:p>
          <a:p>
            <a:pPr lvl="3"/>
            <a:r>
              <a:rPr lang="de-DE" altLang="zh-CN"/>
              <a:t>Vierte Ebene</a:t>
            </a:r>
          </a:p>
          <a:p>
            <a:pPr lvl="4"/>
            <a:r>
              <a:rPr lang="de-DE" altLang="zh-CN"/>
              <a:t>Fünfte Ebene</a:t>
            </a:r>
            <a:endParaRPr lang="zh-CN" altLang="en-US"/>
          </a:p>
        </p:txBody>
      </p:sp>
      <p:sp>
        <p:nvSpPr>
          <p:cNvPr id="4" name="Date Placeholder 3">
            <a:extLst>
              <a:ext uri="{FF2B5EF4-FFF2-40B4-BE49-F238E27FC236}">
                <a16:creationId xmlns:a16="http://schemas.microsoft.com/office/drawing/2014/main" id="{3D6F06E4-40C9-4FBA-862F-89D9400E072C}"/>
              </a:ext>
            </a:extLst>
          </p:cNvPr>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smtClean="0">
                <a:solidFill>
                  <a:schemeClr val="tx1">
                    <a:tint val="75000"/>
                  </a:schemeClr>
                </a:solidFill>
                <a:latin typeface="+mn-lt"/>
                <a:ea typeface="+mn-ea"/>
              </a:defRPr>
            </a:lvl1pPr>
          </a:lstStyle>
          <a:p>
            <a:pPr>
              <a:defRPr/>
            </a:pPr>
            <a:fld id="{76910BA3-FD33-44F1-B429-E62F64B6156A}" type="datetimeFigureOut">
              <a:rPr lang="zh-CN" altLang="en-US"/>
              <a:pPr>
                <a:defRPr/>
              </a:pPr>
              <a:t>2020/4/12</a:t>
            </a:fld>
            <a:endParaRPr lang="zh-CN" altLang="en-US"/>
          </a:p>
        </p:txBody>
      </p:sp>
      <p:sp>
        <p:nvSpPr>
          <p:cNvPr id="5" name="Footer Placeholder 4">
            <a:extLst>
              <a:ext uri="{FF2B5EF4-FFF2-40B4-BE49-F238E27FC236}">
                <a16:creationId xmlns:a16="http://schemas.microsoft.com/office/drawing/2014/main" id="{08AD3AEE-83F6-47B7-9D00-9747AD1167DF}"/>
              </a:ext>
            </a:extLst>
          </p:cNvPr>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smtClean="0">
                <a:solidFill>
                  <a:schemeClr val="tx1">
                    <a:tint val="75000"/>
                  </a:schemeClr>
                </a:solidFill>
                <a:latin typeface="+mn-lt"/>
                <a:ea typeface="+mn-ea"/>
              </a:defRPr>
            </a:lvl1pPr>
          </a:lstStyle>
          <a:p>
            <a:pPr>
              <a:defRPr/>
            </a:pPr>
            <a:endParaRPr lang="zh-CN" altLang="en-US"/>
          </a:p>
        </p:txBody>
      </p:sp>
      <p:sp>
        <p:nvSpPr>
          <p:cNvPr id="6" name="Slide Number Placeholder 5">
            <a:extLst>
              <a:ext uri="{FF2B5EF4-FFF2-40B4-BE49-F238E27FC236}">
                <a16:creationId xmlns:a16="http://schemas.microsoft.com/office/drawing/2014/main" id="{A4AF13D0-A696-4621-8ED6-F9554E2A0CA2}"/>
              </a:ext>
            </a:extLst>
          </p:cNvPr>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a:defRPr sz="1200">
                <a:solidFill>
                  <a:srgbClr val="898989"/>
                </a:solidFill>
              </a:defRPr>
            </a:lvl1pPr>
          </a:lstStyle>
          <a:p>
            <a:fld id="{835D3F31-E068-426F-972B-A11FF331EC1E}" type="slidenum">
              <a:rPr lang="zh-CN" altLang="en-US"/>
              <a:pPr/>
              <a:t>‹Nr.›</a:t>
            </a:fld>
            <a:endParaRPr lang="zh-CN" altLang="en-US"/>
          </a:p>
        </p:txBody>
      </p:sp>
    </p:spTree>
  </p:cSld>
  <p:clrMap bg1="lt1" tx1="dk1" bg2="lt2" tx2="dk2" accent1="accent1" accent2="accent2" accent3="accent3" accent4="accent4" accent5="accent5" accent6="accent6" hlink="hlink" folHlink="folHlink"/>
  <p:sldLayoutIdLst>
    <p:sldLayoutId id="2147483671" r:id="rId1"/>
    <p:sldLayoutId id="2147483661" r:id="rId2"/>
    <p:sldLayoutId id="2147483662" r:id="rId3"/>
    <p:sldLayoutId id="2147483663" r:id="rId4"/>
    <p:sldLayoutId id="2147483664" r:id="rId5"/>
    <p:sldLayoutId id="2147483665" r:id="rId6"/>
    <p:sldLayoutId id="2147483666" r:id="rId7"/>
    <p:sldLayoutId id="2147483667" r:id="rId8"/>
    <p:sldLayoutId id="2147483668" r:id="rId9"/>
    <p:sldLayoutId id="2147483669" r:id="rId10"/>
    <p:sldLayoutId id="2147483670" r:id="rId11"/>
  </p:sldLayoutIdLst>
  <p:txStyles>
    <p:titleStyle>
      <a:lvl1pPr algn="ctr" rtl="0" eaLnBrk="1" fontAlgn="base" hangingPunct="1">
        <a:spcBef>
          <a:spcPct val="0"/>
        </a:spcBef>
        <a:spcAft>
          <a:spcPct val="0"/>
        </a:spcAft>
        <a:defRPr sz="4400" kern="1200">
          <a:solidFill>
            <a:schemeClr val="tx1"/>
          </a:solidFill>
          <a:latin typeface="+mj-lt"/>
          <a:ea typeface="+mj-ea"/>
          <a:cs typeface="+mj-cs"/>
        </a:defRPr>
      </a:lvl1pPr>
      <a:lvl2pPr algn="ctr" rtl="0" eaLnBrk="1" fontAlgn="base" hangingPunct="1">
        <a:spcBef>
          <a:spcPct val="0"/>
        </a:spcBef>
        <a:spcAft>
          <a:spcPct val="0"/>
        </a:spcAft>
        <a:defRPr sz="4400">
          <a:solidFill>
            <a:schemeClr val="tx1"/>
          </a:solidFill>
          <a:latin typeface="Calibri" panose="020F0502020204030204" pitchFamily="34" charset="0"/>
          <a:ea typeface="宋体" panose="02010600030101010101" pitchFamily="2" charset="-122"/>
        </a:defRPr>
      </a:lvl2pPr>
      <a:lvl3pPr algn="ctr" rtl="0" eaLnBrk="1" fontAlgn="base" hangingPunct="1">
        <a:spcBef>
          <a:spcPct val="0"/>
        </a:spcBef>
        <a:spcAft>
          <a:spcPct val="0"/>
        </a:spcAft>
        <a:defRPr sz="4400">
          <a:solidFill>
            <a:schemeClr val="tx1"/>
          </a:solidFill>
          <a:latin typeface="Calibri" panose="020F0502020204030204" pitchFamily="34" charset="0"/>
          <a:ea typeface="宋体" panose="02010600030101010101" pitchFamily="2" charset="-122"/>
        </a:defRPr>
      </a:lvl3pPr>
      <a:lvl4pPr algn="ctr" rtl="0" eaLnBrk="1" fontAlgn="base" hangingPunct="1">
        <a:spcBef>
          <a:spcPct val="0"/>
        </a:spcBef>
        <a:spcAft>
          <a:spcPct val="0"/>
        </a:spcAft>
        <a:defRPr sz="4400">
          <a:solidFill>
            <a:schemeClr val="tx1"/>
          </a:solidFill>
          <a:latin typeface="Calibri" panose="020F0502020204030204" pitchFamily="34" charset="0"/>
          <a:ea typeface="宋体" panose="02010600030101010101" pitchFamily="2" charset="-122"/>
        </a:defRPr>
      </a:lvl4pPr>
      <a:lvl5pPr algn="ctr" rtl="0" eaLnBrk="1" fontAlgn="base" hangingPunct="1">
        <a:spcBef>
          <a:spcPct val="0"/>
        </a:spcBef>
        <a:spcAft>
          <a:spcPct val="0"/>
        </a:spcAft>
        <a:defRPr sz="4400">
          <a:solidFill>
            <a:schemeClr val="tx1"/>
          </a:solidFill>
          <a:latin typeface="Calibri" panose="020F0502020204030204" pitchFamily="34" charset="0"/>
          <a:ea typeface="宋体" panose="02010600030101010101" pitchFamily="2" charset="-122"/>
        </a:defRPr>
      </a:lvl5pPr>
      <a:lvl6pPr marL="457200" algn="ctr" rtl="0" eaLnBrk="1" fontAlgn="base" hangingPunct="1">
        <a:spcBef>
          <a:spcPct val="0"/>
        </a:spcBef>
        <a:spcAft>
          <a:spcPct val="0"/>
        </a:spcAft>
        <a:defRPr sz="4400">
          <a:solidFill>
            <a:schemeClr val="tx1"/>
          </a:solidFill>
          <a:latin typeface="Calibri" panose="020F0502020204030204" pitchFamily="34" charset="0"/>
          <a:ea typeface="宋体" panose="02010600030101010101" pitchFamily="2" charset="-122"/>
        </a:defRPr>
      </a:lvl6pPr>
      <a:lvl7pPr marL="914400" algn="ctr" rtl="0" eaLnBrk="1" fontAlgn="base" hangingPunct="1">
        <a:spcBef>
          <a:spcPct val="0"/>
        </a:spcBef>
        <a:spcAft>
          <a:spcPct val="0"/>
        </a:spcAft>
        <a:defRPr sz="4400">
          <a:solidFill>
            <a:schemeClr val="tx1"/>
          </a:solidFill>
          <a:latin typeface="Calibri" panose="020F0502020204030204" pitchFamily="34" charset="0"/>
          <a:ea typeface="宋体" panose="02010600030101010101" pitchFamily="2" charset="-122"/>
        </a:defRPr>
      </a:lvl7pPr>
      <a:lvl8pPr marL="1371600" algn="ctr" rtl="0" eaLnBrk="1" fontAlgn="base" hangingPunct="1">
        <a:spcBef>
          <a:spcPct val="0"/>
        </a:spcBef>
        <a:spcAft>
          <a:spcPct val="0"/>
        </a:spcAft>
        <a:defRPr sz="4400">
          <a:solidFill>
            <a:schemeClr val="tx1"/>
          </a:solidFill>
          <a:latin typeface="Calibri" panose="020F0502020204030204" pitchFamily="34" charset="0"/>
          <a:ea typeface="宋体" panose="02010600030101010101" pitchFamily="2" charset="-122"/>
        </a:defRPr>
      </a:lvl8pPr>
      <a:lvl9pPr marL="1828800" algn="ctr" rtl="0" eaLnBrk="1" fontAlgn="base" hangingPunct="1">
        <a:spcBef>
          <a:spcPct val="0"/>
        </a:spcBef>
        <a:spcAft>
          <a:spcPct val="0"/>
        </a:spcAft>
        <a:defRPr sz="4400">
          <a:solidFill>
            <a:schemeClr val="tx1"/>
          </a:solidFill>
          <a:latin typeface="Calibri" panose="020F0502020204030204" pitchFamily="34" charset="0"/>
          <a:ea typeface="宋体" panose="02010600030101010101" pitchFamily="2" charset="-122"/>
        </a:defRPr>
      </a:lvl9pPr>
    </p:titleStyle>
    <p:bodyStyle>
      <a:lvl1pPr marL="342900" indent="-342900" algn="l" rtl="0" eaLnBrk="1" fontAlgn="base" hangingPunct="1">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1" fontAlgn="base" hangingPunct="1">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1" fontAlgn="base" hangingPunct="1">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1" fontAlgn="base" hangingPunct="1">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1" fontAlgn="base" hangingPunct="1">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a:extLst>
              <a:ext uri="{FF2B5EF4-FFF2-40B4-BE49-F238E27FC236}">
                <a16:creationId xmlns:a16="http://schemas.microsoft.com/office/drawing/2014/main" id="{330DF224-B518-40BD-ACE5-E4796EDE1E88}"/>
              </a:ext>
            </a:extLst>
          </p:cNvPr>
          <p:cNvSpPr>
            <a:spLocks noGrp="1"/>
          </p:cNvSpPr>
          <p:nvPr>
            <p:ph type="ctrTitle"/>
          </p:nvPr>
        </p:nvSpPr>
        <p:spPr>
          <a:xfrm>
            <a:off x="685800" y="1219201"/>
            <a:ext cx="7772400" cy="1295399"/>
          </a:xfrm>
        </p:spPr>
        <p:txBody>
          <a:bodyPr/>
          <a:lstStyle/>
          <a:p>
            <a:r>
              <a:rPr lang="sr-Latn-RS" altLang="zh-CN" sz="5400" dirty="0"/>
              <a:t>Lektion 5</a:t>
            </a:r>
            <a:endParaRPr lang="zh-CN" altLang="en-US" sz="5400" dirty="0"/>
          </a:p>
        </p:txBody>
      </p:sp>
      <p:sp>
        <p:nvSpPr>
          <p:cNvPr id="3" name="Subtitle 2">
            <a:extLst>
              <a:ext uri="{FF2B5EF4-FFF2-40B4-BE49-F238E27FC236}">
                <a16:creationId xmlns:a16="http://schemas.microsoft.com/office/drawing/2014/main" id="{6A336569-A5A7-4E22-96A4-9A367E4E88D1}"/>
              </a:ext>
            </a:extLst>
          </p:cNvPr>
          <p:cNvSpPr>
            <a:spLocks noGrp="1"/>
          </p:cNvSpPr>
          <p:nvPr>
            <p:ph type="subTitle" idx="1"/>
          </p:nvPr>
        </p:nvSpPr>
        <p:spPr>
          <a:xfrm>
            <a:off x="1371600" y="2667000"/>
            <a:ext cx="6400800" cy="2362200"/>
          </a:xfrm>
        </p:spPr>
        <p:txBody>
          <a:bodyPr rtlCol="0">
            <a:normAutofit/>
          </a:bodyPr>
          <a:lstStyle/>
          <a:p>
            <a:pPr fontAlgn="auto">
              <a:spcAft>
                <a:spcPts val="0"/>
              </a:spcAft>
              <a:defRPr/>
            </a:pPr>
            <a:r>
              <a:rPr lang="sr-Latn-RS" altLang="zh-CN" sz="5400" dirty="0">
                <a:solidFill>
                  <a:schemeClr val="tx1"/>
                </a:solidFill>
              </a:rPr>
              <a:t>Mein Zuhause</a:t>
            </a:r>
          </a:p>
          <a:p>
            <a:pPr fontAlgn="auto">
              <a:spcAft>
                <a:spcPts val="0"/>
              </a:spcAft>
              <a:defRPr/>
            </a:pPr>
            <a:endParaRPr lang="sr-Latn-RS" altLang="zh-CN" dirty="0"/>
          </a:p>
          <a:p>
            <a:pPr fontAlgn="auto">
              <a:spcAft>
                <a:spcPts val="0"/>
              </a:spcAft>
              <a:defRPr/>
            </a:pPr>
            <a:r>
              <a:rPr lang="sr-Latn-RS" altLang="zh-CN" dirty="0">
                <a:solidFill>
                  <a:schemeClr val="tx1"/>
                </a:solidFill>
              </a:rPr>
              <a:t>Wiederholen</a:t>
            </a:r>
            <a:r>
              <a:rPr lang="de-DE" altLang="zh-CN" dirty="0">
                <a:solidFill>
                  <a:schemeClr val="tx1"/>
                </a:solidFill>
              </a:rPr>
              <a:t> - </a:t>
            </a:r>
            <a:r>
              <a:rPr lang="de-DE" altLang="zh-CN" dirty="0" err="1">
                <a:solidFill>
                  <a:schemeClr val="tx1"/>
                </a:solidFill>
              </a:rPr>
              <a:t>Ponavljanje</a:t>
            </a:r>
            <a:endParaRPr lang="zh-CN" altLang="en-US" dirty="0">
              <a:solidFill>
                <a:schemeClr val="tx1"/>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a:extLst>
              <a:ext uri="{FF2B5EF4-FFF2-40B4-BE49-F238E27FC236}">
                <a16:creationId xmlns:a16="http://schemas.microsoft.com/office/drawing/2014/main" id="{89E36EF8-F91C-4593-82F1-C89DCA50A854}"/>
              </a:ext>
            </a:extLst>
          </p:cNvPr>
          <p:cNvSpPr>
            <a:spLocks noGrp="1"/>
          </p:cNvSpPr>
          <p:nvPr>
            <p:ph type="title"/>
          </p:nvPr>
        </p:nvSpPr>
        <p:spPr/>
        <p:txBody>
          <a:bodyPr/>
          <a:lstStyle/>
          <a:p>
            <a:r>
              <a:rPr lang="sr-Latn-RS" altLang="zh-CN" sz="3600" dirty="0"/>
              <a:t>In meinem Zimmer</a:t>
            </a:r>
            <a:endParaRPr lang="zh-CN" altLang="en-US" sz="3600" dirty="0"/>
          </a:p>
        </p:txBody>
      </p:sp>
      <p:graphicFrame>
        <p:nvGraphicFramePr>
          <p:cNvPr id="2" name="Tabelle 2">
            <a:extLst>
              <a:ext uri="{FF2B5EF4-FFF2-40B4-BE49-F238E27FC236}">
                <a16:creationId xmlns:a16="http://schemas.microsoft.com/office/drawing/2014/main" id="{78B99B9A-FE6D-4267-8165-E9EACF8634DB}"/>
              </a:ext>
            </a:extLst>
          </p:cNvPr>
          <p:cNvGraphicFramePr>
            <a:graphicFrameLocks noGrp="1"/>
          </p:cNvGraphicFramePr>
          <p:nvPr>
            <p:ph idx="1"/>
            <p:extLst>
              <p:ext uri="{D42A27DB-BD31-4B8C-83A1-F6EECF244321}">
                <p14:modId xmlns:p14="http://schemas.microsoft.com/office/powerpoint/2010/main" val="3288902192"/>
              </p:ext>
            </p:extLst>
          </p:nvPr>
        </p:nvGraphicFramePr>
        <p:xfrm>
          <a:off x="457200" y="1524000"/>
          <a:ext cx="8077200" cy="4190997"/>
        </p:xfrm>
        <a:graphic>
          <a:graphicData uri="http://schemas.openxmlformats.org/drawingml/2006/table">
            <a:tbl>
              <a:tblPr firstRow="1" bandRow="1">
                <a:tableStyleId>{5C22544A-7EE6-4342-B048-85BDC9FD1C3A}</a:tableStyleId>
              </a:tblPr>
              <a:tblGrid>
                <a:gridCol w="2168878">
                  <a:extLst>
                    <a:ext uri="{9D8B030D-6E8A-4147-A177-3AD203B41FA5}">
                      <a16:colId xmlns:a16="http://schemas.microsoft.com/office/drawing/2014/main" val="564410457"/>
                    </a:ext>
                  </a:extLst>
                </a:gridCol>
                <a:gridCol w="2393244">
                  <a:extLst>
                    <a:ext uri="{9D8B030D-6E8A-4147-A177-3AD203B41FA5}">
                      <a16:colId xmlns:a16="http://schemas.microsoft.com/office/drawing/2014/main" val="2707171859"/>
                    </a:ext>
                  </a:extLst>
                </a:gridCol>
                <a:gridCol w="3515078">
                  <a:extLst>
                    <a:ext uri="{9D8B030D-6E8A-4147-A177-3AD203B41FA5}">
                      <a16:colId xmlns:a16="http://schemas.microsoft.com/office/drawing/2014/main" val="956039783"/>
                    </a:ext>
                  </a:extLst>
                </a:gridCol>
              </a:tblGrid>
              <a:tr h="517586">
                <a:tc>
                  <a:txBody>
                    <a:bodyPr/>
                    <a:lstStyle/>
                    <a:p>
                      <a:r>
                        <a:rPr lang="sr-Latn-RS" b="0" dirty="0">
                          <a:solidFill>
                            <a:schemeClr val="tx1"/>
                          </a:solidFill>
                        </a:rPr>
                        <a:t>Ich</a:t>
                      </a:r>
                      <a:r>
                        <a:rPr lang="sr-Latn-RS" b="0" dirty="0"/>
                        <a:t> </a:t>
                      </a:r>
                    </a:p>
                  </a:txBody>
                  <a:tcPr/>
                </a:tc>
                <a:tc>
                  <a:txBody>
                    <a:bodyPr/>
                    <a:lstStyle/>
                    <a:p>
                      <a:r>
                        <a:rPr lang="sr-Latn-RS" u="sng" dirty="0">
                          <a:solidFill>
                            <a:schemeClr val="tx1"/>
                          </a:solidFill>
                          <a:highlight>
                            <a:srgbClr val="FF00FF"/>
                          </a:highlight>
                        </a:rPr>
                        <a:t>spiele</a:t>
                      </a:r>
                    </a:p>
                  </a:txBody>
                  <a:tcPr/>
                </a:tc>
                <a:tc>
                  <a:txBody>
                    <a:bodyPr/>
                    <a:lstStyle/>
                    <a:p>
                      <a:r>
                        <a:rPr lang="sr-Latn-RS" dirty="0">
                          <a:solidFill>
                            <a:schemeClr val="tx1"/>
                          </a:solidFill>
                        </a:rPr>
                        <a:t>mit dem Hund.</a:t>
                      </a:r>
                    </a:p>
                  </a:txBody>
                  <a:tcPr/>
                </a:tc>
                <a:extLst>
                  <a:ext uri="{0D108BD9-81ED-4DB2-BD59-A6C34878D82A}">
                    <a16:rowId xmlns:a16="http://schemas.microsoft.com/office/drawing/2014/main" val="33189629"/>
                  </a:ext>
                </a:extLst>
              </a:tr>
              <a:tr h="524773">
                <a:tc>
                  <a:txBody>
                    <a:bodyPr/>
                    <a:lstStyle/>
                    <a:p>
                      <a:r>
                        <a:rPr lang="sr-Latn-RS" dirty="0"/>
                        <a:t>Ich</a:t>
                      </a:r>
                    </a:p>
                  </a:txBody>
                  <a:tcPr/>
                </a:tc>
                <a:tc>
                  <a:txBody>
                    <a:bodyPr/>
                    <a:lstStyle/>
                    <a:p>
                      <a:r>
                        <a:rPr lang="sr-Latn-RS" u="sng" dirty="0">
                          <a:highlight>
                            <a:srgbClr val="FF00FF"/>
                          </a:highlight>
                        </a:rPr>
                        <a:t>kann</a:t>
                      </a:r>
                    </a:p>
                  </a:txBody>
                  <a:tcPr/>
                </a:tc>
                <a:tc>
                  <a:txBody>
                    <a:bodyPr/>
                    <a:lstStyle/>
                    <a:p>
                      <a:r>
                        <a:rPr lang="sr-Latn-RS" dirty="0"/>
                        <a:t>Mit dem Hund </a:t>
                      </a:r>
                      <a:r>
                        <a:rPr lang="sr-Latn-RS" u="sng" dirty="0">
                          <a:highlight>
                            <a:srgbClr val="FF00FF"/>
                          </a:highlight>
                        </a:rPr>
                        <a:t>spielen.</a:t>
                      </a:r>
                    </a:p>
                  </a:txBody>
                  <a:tcPr/>
                </a:tc>
                <a:extLst>
                  <a:ext uri="{0D108BD9-81ED-4DB2-BD59-A6C34878D82A}">
                    <a16:rowId xmlns:a16="http://schemas.microsoft.com/office/drawing/2014/main" val="2101803934"/>
                  </a:ext>
                </a:extLst>
              </a:tr>
              <a:tr h="524773">
                <a:tc>
                  <a:txBody>
                    <a:bodyPr/>
                    <a:lstStyle/>
                    <a:p>
                      <a:r>
                        <a:rPr lang="sr-Latn-RS" dirty="0"/>
                        <a:t>Ich</a:t>
                      </a:r>
                    </a:p>
                  </a:txBody>
                  <a:tcPr/>
                </a:tc>
                <a:tc>
                  <a:txBody>
                    <a:bodyPr/>
                    <a:lstStyle/>
                    <a:p>
                      <a:r>
                        <a:rPr lang="de-DE" u="sng" dirty="0">
                          <a:highlight>
                            <a:srgbClr val="FF00FF"/>
                          </a:highlight>
                        </a:rPr>
                        <a:t>räume </a:t>
                      </a:r>
                      <a:endParaRPr lang="sr-Latn-RS" u="sng" dirty="0">
                        <a:highlight>
                          <a:srgbClr val="FF00FF"/>
                        </a:highlight>
                      </a:endParaRPr>
                    </a:p>
                  </a:txBody>
                  <a:tcPr/>
                </a:tc>
                <a:tc>
                  <a:txBody>
                    <a:bodyPr/>
                    <a:lstStyle/>
                    <a:p>
                      <a:r>
                        <a:rPr lang="de-DE" dirty="0"/>
                        <a:t>meinen Schreibtisch </a:t>
                      </a:r>
                      <a:r>
                        <a:rPr lang="de-DE" u="sng" dirty="0">
                          <a:highlight>
                            <a:srgbClr val="FF00FF"/>
                          </a:highlight>
                        </a:rPr>
                        <a:t>auf.</a:t>
                      </a:r>
                      <a:endParaRPr lang="sr-Latn-RS" u="sng" dirty="0">
                        <a:highlight>
                          <a:srgbClr val="FF00FF"/>
                        </a:highlight>
                      </a:endParaRPr>
                    </a:p>
                  </a:txBody>
                  <a:tcPr/>
                </a:tc>
                <a:extLst>
                  <a:ext uri="{0D108BD9-81ED-4DB2-BD59-A6C34878D82A}">
                    <a16:rowId xmlns:a16="http://schemas.microsoft.com/office/drawing/2014/main" val="83160522"/>
                  </a:ext>
                </a:extLst>
              </a:tr>
              <a:tr h="524773">
                <a:tc>
                  <a:txBody>
                    <a:bodyPr/>
                    <a:lstStyle/>
                    <a:p>
                      <a:r>
                        <a:rPr lang="de-DE" dirty="0"/>
                        <a:t>Ich </a:t>
                      </a:r>
                      <a:endParaRPr lang="sr-Latn-RS" dirty="0"/>
                    </a:p>
                  </a:txBody>
                  <a:tcPr/>
                </a:tc>
                <a:tc>
                  <a:txBody>
                    <a:bodyPr/>
                    <a:lstStyle/>
                    <a:p>
                      <a:r>
                        <a:rPr lang="de-DE" u="sng" dirty="0">
                          <a:highlight>
                            <a:srgbClr val="FF00FF"/>
                          </a:highlight>
                        </a:rPr>
                        <a:t>muss</a:t>
                      </a:r>
                      <a:endParaRPr lang="sr-Latn-RS" u="sng" dirty="0">
                        <a:highlight>
                          <a:srgbClr val="FF00FF"/>
                        </a:highlight>
                      </a:endParaRPr>
                    </a:p>
                  </a:txBody>
                  <a:tcPr/>
                </a:tc>
                <a:tc>
                  <a:txBody>
                    <a:bodyPr/>
                    <a:lstStyle/>
                    <a:p>
                      <a:r>
                        <a:rPr lang="de-DE" dirty="0"/>
                        <a:t>meinen Schreibtisch </a:t>
                      </a:r>
                      <a:r>
                        <a:rPr lang="de-DE" u="sng" dirty="0">
                          <a:highlight>
                            <a:srgbClr val="FF00FF"/>
                          </a:highlight>
                        </a:rPr>
                        <a:t>aufräumen</a:t>
                      </a:r>
                      <a:r>
                        <a:rPr lang="de-DE" dirty="0">
                          <a:highlight>
                            <a:srgbClr val="FF00FF"/>
                          </a:highlight>
                        </a:rPr>
                        <a:t>.</a:t>
                      </a:r>
                      <a:endParaRPr lang="sr-Latn-RS" dirty="0">
                        <a:highlight>
                          <a:srgbClr val="FF00FF"/>
                        </a:highlight>
                      </a:endParaRPr>
                    </a:p>
                  </a:txBody>
                  <a:tcPr/>
                </a:tc>
                <a:extLst>
                  <a:ext uri="{0D108BD9-81ED-4DB2-BD59-A6C34878D82A}">
                    <a16:rowId xmlns:a16="http://schemas.microsoft.com/office/drawing/2014/main" val="1283885875"/>
                  </a:ext>
                </a:extLst>
              </a:tr>
              <a:tr h="524773">
                <a:tc>
                  <a:txBody>
                    <a:bodyPr/>
                    <a:lstStyle/>
                    <a:p>
                      <a:r>
                        <a:rPr lang="de-DE" dirty="0"/>
                        <a:t>Ich</a:t>
                      </a:r>
                      <a:endParaRPr lang="sr-Latn-RS" dirty="0"/>
                    </a:p>
                  </a:txBody>
                  <a:tcPr/>
                </a:tc>
                <a:tc>
                  <a:txBody>
                    <a:bodyPr/>
                    <a:lstStyle/>
                    <a:p>
                      <a:r>
                        <a:rPr lang="de-DE" u="sng" dirty="0">
                          <a:highlight>
                            <a:srgbClr val="FF00FF"/>
                          </a:highlight>
                        </a:rPr>
                        <a:t>mache</a:t>
                      </a:r>
                      <a:endParaRPr lang="sr-Latn-RS" u="sng" dirty="0">
                        <a:highlight>
                          <a:srgbClr val="FF00FF"/>
                        </a:highlight>
                      </a:endParaRPr>
                    </a:p>
                  </a:txBody>
                  <a:tcPr/>
                </a:tc>
                <a:tc>
                  <a:txBody>
                    <a:bodyPr/>
                    <a:lstStyle/>
                    <a:p>
                      <a:r>
                        <a:rPr lang="de-DE" dirty="0"/>
                        <a:t>Hausaufgaben.</a:t>
                      </a:r>
                      <a:endParaRPr lang="sr-Latn-RS" dirty="0"/>
                    </a:p>
                  </a:txBody>
                  <a:tcPr/>
                </a:tc>
                <a:extLst>
                  <a:ext uri="{0D108BD9-81ED-4DB2-BD59-A6C34878D82A}">
                    <a16:rowId xmlns:a16="http://schemas.microsoft.com/office/drawing/2014/main" val="3445228027"/>
                  </a:ext>
                </a:extLst>
              </a:tr>
              <a:tr h="524773">
                <a:tc>
                  <a:txBody>
                    <a:bodyPr/>
                    <a:lstStyle/>
                    <a:p>
                      <a:r>
                        <a:rPr lang="de-DE" dirty="0"/>
                        <a:t>Ich</a:t>
                      </a:r>
                      <a:endParaRPr lang="sr-Latn-RS" dirty="0"/>
                    </a:p>
                  </a:txBody>
                  <a:tcPr/>
                </a:tc>
                <a:tc>
                  <a:txBody>
                    <a:bodyPr/>
                    <a:lstStyle/>
                    <a:p>
                      <a:r>
                        <a:rPr lang="de-DE" u="sng" dirty="0">
                          <a:highlight>
                            <a:srgbClr val="FF00FF"/>
                          </a:highlight>
                        </a:rPr>
                        <a:t>muss</a:t>
                      </a:r>
                      <a:endParaRPr lang="sr-Latn-RS" u="sng" dirty="0">
                        <a:highlight>
                          <a:srgbClr val="FF00FF"/>
                        </a:highlight>
                      </a:endParaRPr>
                    </a:p>
                  </a:txBody>
                  <a:tcPr/>
                </a:tc>
                <a:tc>
                  <a:txBody>
                    <a:bodyPr/>
                    <a:lstStyle/>
                    <a:p>
                      <a:r>
                        <a:rPr lang="de-DE" dirty="0"/>
                        <a:t>Hausaufgaben </a:t>
                      </a:r>
                      <a:r>
                        <a:rPr lang="de-DE" u="sng" dirty="0">
                          <a:highlight>
                            <a:srgbClr val="FF00FF"/>
                          </a:highlight>
                        </a:rPr>
                        <a:t>machen</a:t>
                      </a:r>
                      <a:r>
                        <a:rPr lang="de-DE" dirty="0">
                          <a:highlight>
                            <a:srgbClr val="FF00FF"/>
                          </a:highlight>
                        </a:rPr>
                        <a:t>.</a:t>
                      </a:r>
                      <a:endParaRPr lang="sr-Latn-RS" dirty="0">
                        <a:highlight>
                          <a:srgbClr val="FF00FF"/>
                        </a:highlight>
                      </a:endParaRPr>
                    </a:p>
                  </a:txBody>
                  <a:tcPr/>
                </a:tc>
                <a:extLst>
                  <a:ext uri="{0D108BD9-81ED-4DB2-BD59-A6C34878D82A}">
                    <a16:rowId xmlns:a16="http://schemas.microsoft.com/office/drawing/2014/main" val="678610251"/>
                  </a:ext>
                </a:extLst>
              </a:tr>
              <a:tr h="524773">
                <a:tc>
                  <a:txBody>
                    <a:bodyPr/>
                    <a:lstStyle/>
                    <a:p>
                      <a:r>
                        <a:rPr lang="de-DE" dirty="0"/>
                        <a:t>Ich </a:t>
                      </a:r>
                      <a:endParaRPr lang="sr-Latn-RS" dirty="0"/>
                    </a:p>
                  </a:txBody>
                  <a:tcPr/>
                </a:tc>
                <a:tc>
                  <a:txBody>
                    <a:bodyPr/>
                    <a:lstStyle/>
                    <a:p>
                      <a:r>
                        <a:rPr lang="de-DE" u="sng" dirty="0">
                          <a:highlight>
                            <a:srgbClr val="FF00FF"/>
                          </a:highlight>
                        </a:rPr>
                        <a:t>höre</a:t>
                      </a:r>
                      <a:endParaRPr lang="sr-Latn-RS" u="sng" dirty="0">
                        <a:highlight>
                          <a:srgbClr val="FF00FF"/>
                        </a:highlight>
                      </a:endParaRPr>
                    </a:p>
                  </a:txBody>
                  <a:tcPr/>
                </a:tc>
                <a:tc>
                  <a:txBody>
                    <a:bodyPr/>
                    <a:lstStyle/>
                    <a:p>
                      <a:r>
                        <a:rPr lang="de-DE" dirty="0"/>
                        <a:t>Musik.</a:t>
                      </a:r>
                      <a:endParaRPr lang="sr-Latn-RS" dirty="0"/>
                    </a:p>
                  </a:txBody>
                  <a:tcPr/>
                </a:tc>
                <a:extLst>
                  <a:ext uri="{0D108BD9-81ED-4DB2-BD59-A6C34878D82A}">
                    <a16:rowId xmlns:a16="http://schemas.microsoft.com/office/drawing/2014/main" val="3505630124"/>
                  </a:ext>
                </a:extLst>
              </a:tr>
              <a:tr h="524773">
                <a:tc>
                  <a:txBody>
                    <a:bodyPr/>
                    <a:lstStyle/>
                    <a:p>
                      <a:r>
                        <a:rPr lang="de-DE" dirty="0"/>
                        <a:t>Ich </a:t>
                      </a:r>
                      <a:endParaRPr lang="sr-Latn-RS" dirty="0"/>
                    </a:p>
                  </a:txBody>
                  <a:tcPr/>
                </a:tc>
                <a:tc>
                  <a:txBody>
                    <a:bodyPr/>
                    <a:lstStyle/>
                    <a:p>
                      <a:r>
                        <a:rPr lang="de-DE" u="sng" dirty="0">
                          <a:highlight>
                            <a:srgbClr val="FF00FF"/>
                          </a:highlight>
                        </a:rPr>
                        <a:t>kann</a:t>
                      </a:r>
                      <a:endParaRPr lang="sr-Latn-RS" u="sng" dirty="0">
                        <a:highlight>
                          <a:srgbClr val="FF00FF"/>
                        </a:highlight>
                      </a:endParaRPr>
                    </a:p>
                  </a:txBody>
                  <a:tcPr/>
                </a:tc>
                <a:tc>
                  <a:txBody>
                    <a:bodyPr/>
                    <a:lstStyle/>
                    <a:p>
                      <a:r>
                        <a:rPr lang="de-DE" dirty="0"/>
                        <a:t>Musik </a:t>
                      </a:r>
                      <a:r>
                        <a:rPr lang="de-DE" u="sng" dirty="0">
                          <a:highlight>
                            <a:srgbClr val="FF00FF"/>
                          </a:highlight>
                        </a:rPr>
                        <a:t>hören.</a:t>
                      </a:r>
                      <a:endParaRPr lang="sr-Latn-RS" u="sng" dirty="0">
                        <a:highlight>
                          <a:srgbClr val="FF00FF"/>
                        </a:highlight>
                      </a:endParaRPr>
                    </a:p>
                  </a:txBody>
                  <a:tcPr/>
                </a:tc>
                <a:extLst>
                  <a:ext uri="{0D108BD9-81ED-4DB2-BD59-A6C34878D82A}">
                    <a16:rowId xmlns:a16="http://schemas.microsoft.com/office/drawing/2014/main" val="2810624793"/>
                  </a:ext>
                </a:extLst>
              </a:tr>
            </a:tbl>
          </a:graphicData>
        </a:graphic>
      </p:graphicFrame>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a:extLst>
              <a:ext uri="{FF2B5EF4-FFF2-40B4-BE49-F238E27FC236}">
                <a16:creationId xmlns:a16="http://schemas.microsoft.com/office/drawing/2014/main" id="{89E36EF8-F91C-4593-82F1-C89DCA50A854}"/>
              </a:ext>
            </a:extLst>
          </p:cNvPr>
          <p:cNvSpPr>
            <a:spLocks noGrp="1"/>
          </p:cNvSpPr>
          <p:nvPr>
            <p:ph type="title"/>
          </p:nvPr>
        </p:nvSpPr>
        <p:spPr>
          <a:xfrm>
            <a:off x="457200" y="533400"/>
            <a:ext cx="8229600" cy="884238"/>
          </a:xfrm>
        </p:spPr>
        <p:txBody>
          <a:bodyPr/>
          <a:lstStyle/>
          <a:p>
            <a:r>
              <a:rPr lang="de-DE" altLang="zh-CN" sz="3600" dirty="0"/>
              <a:t>Wer macht was in der Familie Wagner?</a:t>
            </a:r>
            <a:endParaRPr lang="zh-CN" altLang="en-US" sz="3600" dirty="0"/>
          </a:p>
        </p:txBody>
      </p:sp>
      <p:graphicFrame>
        <p:nvGraphicFramePr>
          <p:cNvPr id="5" name="Tabelle 5">
            <a:extLst>
              <a:ext uri="{FF2B5EF4-FFF2-40B4-BE49-F238E27FC236}">
                <a16:creationId xmlns:a16="http://schemas.microsoft.com/office/drawing/2014/main" id="{BEF79851-AFE4-463C-B516-EDAD1A62C6D1}"/>
              </a:ext>
            </a:extLst>
          </p:cNvPr>
          <p:cNvGraphicFramePr>
            <a:graphicFrameLocks noGrp="1"/>
          </p:cNvGraphicFramePr>
          <p:nvPr>
            <p:ph idx="1"/>
            <p:extLst>
              <p:ext uri="{D42A27DB-BD31-4B8C-83A1-F6EECF244321}">
                <p14:modId xmlns:p14="http://schemas.microsoft.com/office/powerpoint/2010/main" val="122089970"/>
              </p:ext>
            </p:extLst>
          </p:nvPr>
        </p:nvGraphicFramePr>
        <p:xfrm>
          <a:off x="457200" y="1864360"/>
          <a:ext cx="8229600" cy="4003040"/>
        </p:xfrm>
        <a:graphic>
          <a:graphicData uri="http://schemas.openxmlformats.org/drawingml/2006/table">
            <a:tbl>
              <a:tblPr firstRow="1" bandRow="1">
                <a:tableStyleId>{5C22544A-7EE6-4342-B048-85BDC9FD1C3A}</a:tableStyleId>
              </a:tblPr>
              <a:tblGrid>
                <a:gridCol w="2362200">
                  <a:extLst>
                    <a:ext uri="{9D8B030D-6E8A-4147-A177-3AD203B41FA5}">
                      <a16:colId xmlns:a16="http://schemas.microsoft.com/office/drawing/2014/main" val="3920522065"/>
                    </a:ext>
                  </a:extLst>
                </a:gridCol>
                <a:gridCol w="1752600">
                  <a:extLst>
                    <a:ext uri="{9D8B030D-6E8A-4147-A177-3AD203B41FA5}">
                      <a16:colId xmlns:a16="http://schemas.microsoft.com/office/drawing/2014/main" val="2832081873"/>
                    </a:ext>
                  </a:extLst>
                </a:gridCol>
                <a:gridCol w="4114800">
                  <a:extLst>
                    <a:ext uri="{9D8B030D-6E8A-4147-A177-3AD203B41FA5}">
                      <a16:colId xmlns:a16="http://schemas.microsoft.com/office/drawing/2014/main" val="518299077"/>
                    </a:ext>
                  </a:extLst>
                </a:gridCol>
              </a:tblGrid>
              <a:tr h="500380">
                <a:tc>
                  <a:txBody>
                    <a:bodyPr/>
                    <a:lstStyle/>
                    <a:p>
                      <a:r>
                        <a:rPr lang="de-DE" dirty="0">
                          <a:solidFill>
                            <a:schemeClr val="tx1"/>
                          </a:solidFill>
                        </a:rPr>
                        <a:t>Lukas</a:t>
                      </a:r>
                      <a:endParaRPr lang="sr-Latn-RS" dirty="0">
                        <a:solidFill>
                          <a:schemeClr val="tx1"/>
                        </a:solidFill>
                      </a:endParaRPr>
                    </a:p>
                  </a:txBody>
                  <a:tcPr/>
                </a:tc>
                <a:tc>
                  <a:txBody>
                    <a:bodyPr/>
                    <a:lstStyle/>
                    <a:p>
                      <a:r>
                        <a:rPr lang="de-DE" u="sng" dirty="0">
                          <a:solidFill>
                            <a:schemeClr val="tx1"/>
                          </a:solidFill>
                          <a:highlight>
                            <a:srgbClr val="FF00FF"/>
                          </a:highlight>
                        </a:rPr>
                        <a:t>bringt</a:t>
                      </a:r>
                      <a:endParaRPr lang="sr-Latn-RS" u="sng" dirty="0">
                        <a:solidFill>
                          <a:schemeClr val="tx1"/>
                        </a:solidFill>
                        <a:highlight>
                          <a:srgbClr val="FF00FF"/>
                        </a:highlight>
                      </a:endParaRPr>
                    </a:p>
                  </a:txBody>
                  <a:tcPr/>
                </a:tc>
                <a:tc>
                  <a:txBody>
                    <a:bodyPr/>
                    <a:lstStyle/>
                    <a:p>
                      <a:r>
                        <a:rPr lang="de-DE" dirty="0">
                          <a:solidFill>
                            <a:schemeClr val="tx1"/>
                          </a:solidFill>
                        </a:rPr>
                        <a:t>den Müll </a:t>
                      </a:r>
                      <a:r>
                        <a:rPr lang="de-DE" u="sng" dirty="0">
                          <a:solidFill>
                            <a:schemeClr val="tx1"/>
                          </a:solidFill>
                          <a:highlight>
                            <a:srgbClr val="FF00FF"/>
                          </a:highlight>
                        </a:rPr>
                        <a:t>raus.</a:t>
                      </a:r>
                      <a:endParaRPr lang="sr-Latn-RS" u="sng" dirty="0">
                        <a:solidFill>
                          <a:schemeClr val="tx1"/>
                        </a:solidFill>
                        <a:highlight>
                          <a:srgbClr val="FF00FF"/>
                        </a:highlight>
                      </a:endParaRPr>
                    </a:p>
                  </a:txBody>
                  <a:tcPr/>
                </a:tc>
                <a:extLst>
                  <a:ext uri="{0D108BD9-81ED-4DB2-BD59-A6C34878D82A}">
                    <a16:rowId xmlns:a16="http://schemas.microsoft.com/office/drawing/2014/main" val="4040803760"/>
                  </a:ext>
                </a:extLst>
              </a:tr>
              <a:tr h="500380">
                <a:tc>
                  <a:txBody>
                    <a:bodyPr/>
                    <a:lstStyle/>
                    <a:p>
                      <a:r>
                        <a:rPr lang="de-DE" dirty="0"/>
                        <a:t>Lukas</a:t>
                      </a:r>
                      <a:endParaRPr lang="sr-Latn-RS" dirty="0"/>
                    </a:p>
                  </a:txBody>
                  <a:tcPr/>
                </a:tc>
                <a:tc>
                  <a:txBody>
                    <a:bodyPr/>
                    <a:lstStyle/>
                    <a:p>
                      <a:r>
                        <a:rPr lang="de-DE" u="sng" dirty="0">
                          <a:highlight>
                            <a:srgbClr val="FF00FF"/>
                          </a:highlight>
                        </a:rPr>
                        <a:t>muss</a:t>
                      </a:r>
                      <a:endParaRPr lang="sr-Latn-RS" u="sng" dirty="0">
                        <a:highlight>
                          <a:srgbClr val="FF00FF"/>
                        </a:highlight>
                      </a:endParaRPr>
                    </a:p>
                  </a:txBody>
                  <a:tcPr/>
                </a:tc>
                <a:tc>
                  <a:txBody>
                    <a:bodyPr/>
                    <a:lstStyle/>
                    <a:p>
                      <a:r>
                        <a:rPr lang="de-DE" dirty="0"/>
                        <a:t>den Müll </a:t>
                      </a:r>
                      <a:r>
                        <a:rPr lang="de-DE" u="sng" dirty="0">
                          <a:highlight>
                            <a:srgbClr val="FF00FF"/>
                          </a:highlight>
                        </a:rPr>
                        <a:t>rausbringen</a:t>
                      </a:r>
                      <a:r>
                        <a:rPr lang="de-DE" dirty="0">
                          <a:highlight>
                            <a:srgbClr val="FF00FF"/>
                          </a:highlight>
                        </a:rPr>
                        <a:t>.</a:t>
                      </a:r>
                      <a:endParaRPr lang="sr-Latn-RS" dirty="0">
                        <a:highlight>
                          <a:srgbClr val="FF00FF"/>
                        </a:highlight>
                      </a:endParaRPr>
                    </a:p>
                  </a:txBody>
                  <a:tcPr/>
                </a:tc>
                <a:extLst>
                  <a:ext uri="{0D108BD9-81ED-4DB2-BD59-A6C34878D82A}">
                    <a16:rowId xmlns:a16="http://schemas.microsoft.com/office/drawing/2014/main" val="2715528398"/>
                  </a:ext>
                </a:extLst>
              </a:tr>
              <a:tr h="500380">
                <a:tc>
                  <a:txBody>
                    <a:bodyPr/>
                    <a:lstStyle/>
                    <a:p>
                      <a:r>
                        <a:rPr lang="de-DE" dirty="0"/>
                        <a:t>Tina und Vati</a:t>
                      </a:r>
                      <a:endParaRPr lang="sr-Latn-RS" dirty="0"/>
                    </a:p>
                  </a:txBody>
                  <a:tcPr/>
                </a:tc>
                <a:tc>
                  <a:txBody>
                    <a:bodyPr/>
                    <a:lstStyle/>
                    <a:p>
                      <a:r>
                        <a:rPr lang="de-DE" u="sng" dirty="0">
                          <a:highlight>
                            <a:srgbClr val="FF00FF"/>
                          </a:highlight>
                        </a:rPr>
                        <a:t>führen</a:t>
                      </a:r>
                      <a:endParaRPr lang="sr-Latn-RS" u="sng" dirty="0">
                        <a:highlight>
                          <a:srgbClr val="FF00FF"/>
                        </a:highlight>
                      </a:endParaRPr>
                    </a:p>
                  </a:txBody>
                  <a:tcPr/>
                </a:tc>
                <a:tc>
                  <a:txBody>
                    <a:bodyPr/>
                    <a:lstStyle/>
                    <a:p>
                      <a:r>
                        <a:rPr lang="de-DE" dirty="0"/>
                        <a:t>den Hund </a:t>
                      </a:r>
                      <a:r>
                        <a:rPr lang="de-DE" u="sng" dirty="0">
                          <a:highlight>
                            <a:srgbClr val="FF00FF"/>
                          </a:highlight>
                        </a:rPr>
                        <a:t>aus</a:t>
                      </a:r>
                      <a:r>
                        <a:rPr lang="de-DE" dirty="0">
                          <a:highlight>
                            <a:srgbClr val="FF00FF"/>
                          </a:highlight>
                        </a:rPr>
                        <a:t>.</a:t>
                      </a:r>
                      <a:endParaRPr lang="sr-Latn-RS" dirty="0">
                        <a:highlight>
                          <a:srgbClr val="FF00FF"/>
                        </a:highlight>
                      </a:endParaRPr>
                    </a:p>
                  </a:txBody>
                  <a:tcPr/>
                </a:tc>
                <a:extLst>
                  <a:ext uri="{0D108BD9-81ED-4DB2-BD59-A6C34878D82A}">
                    <a16:rowId xmlns:a16="http://schemas.microsoft.com/office/drawing/2014/main" val="4011812246"/>
                  </a:ext>
                </a:extLst>
              </a:tr>
              <a:tr h="500380">
                <a:tc>
                  <a:txBody>
                    <a:bodyPr/>
                    <a:lstStyle/>
                    <a:p>
                      <a:r>
                        <a:rPr lang="de-DE" dirty="0"/>
                        <a:t>Tina und Vati</a:t>
                      </a:r>
                      <a:endParaRPr lang="sr-Latn-RS" dirty="0"/>
                    </a:p>
                  </a:txBody>
                  <a:tcPr/>
                </a:tc>
                <a:tc>
                  <a:txBody>
                    <a:bodyPr/>
                    <a:lstStyle/>
                    <a:p>
                      <a:r>
                        <a:rPr lang="de-DE" u="sng" dirty="0">
                          <a:highlight>
                            <a:srgbClr val="FF00FF"/>
                          </a:highlight>
                        </a:rPr>
                        <a:t>können</a:t>
                      </a:r>
                      <a:endParaRPr lang="sr-Latn-RS" u="sng" dirty="0">
                        <a:highlight>
                          <a:srgbClr val="FF00FF"/>
                        </a:highlight>
                      </a:endParaRPr>
                    </a:p>
                  </a:txBody>
                  <a:tcPr/>
                </a:tc>
                <a:tc>
                  <a:txBody>
                    <a:bodyPr/>
                    <a:lstStyle/>
                    <a:p>
                      <a:r>
                        <a:rPr lang="de-DE" dirty="0"/>
                        <a:t>den Hund </a:t>
                      </a:r>
                      <a:r>
                        <a:rPr lang="de-DE" u="sng" dirty="0">
                          <a:highlight>
                            <a:srgbClr val="FF00FF"/>
                          </a:highlight>
                        </a:rPr>
                        <a:t>ausführen</a:t>
                      </a:r>
                      <a:r>
                        <a:rPr lang="de-DE" u="sng" dirty="0"/>
                        <a:t>.</a:t>
                      </a:r>
                      <a:endParaRPr lang="sr-Latn-RS" u="sng" dirty="0"/>
                    </a:p>
                  </a:txBody>
                  <a:tcPr/>
                </a:tc>
                <a:extLst>
                  <a:ext uri="{0D108BD9-81ED-4DB2-BD59-A6C34878D82A}">
                    <a16:rowId xmlns:a16="http://schemas.microsoft.com/office/drawing/2014/main" val="2460869170"/>
                  </a:ext>
                </a:extLst>
              </a:tr>
              <a:tr h="500380">
                <a:tc>
                  <a:txBody>
                    <a:bodyPr/>
                    <a:lstStyle/>
                    <a:p>
                      <a:r>
                        <a:rPr lang="de-DE" dirty="0"/>
                        <a:t>Ina </a:t>
                      </a:r>
                      <a:endParaRPr lang="sr-Latn-RS" dirty="0"/>
                    </a:p>
                  </a:txBody>
                  <a:tcPr/>
                </a:tc>
                <a:tc>
                  <a:txBody>
                    <a:bodyPr/>
                    <a:lstStyle/>
                    <a:p>
                      <a:r>
                        <a:rPr lang="de-DE" u="sng" dirty="0">
                          <a:highlight>
                            <a:srgbClr val="FF00FF"/>
                          </a:highlight>
                        </a:rPr>
                        <a:t>gießt</a:t>
                      </a:r>
                      <a:endParaRPr lang="sr-Latn-RS" u="sng" dirty="0">
                        <a:highlight>
                          <a:srgbClr val="FF00FF"/>
                        </a:highlight>
                      </a:endParaRPr>
                    </a:p>
                  </a:txBody>
                  <a:tcPr/>
                </a:tc>
                <a:tc>
                  <a:txBody>
                    <a:bodyPr/>
                    <a:lstStyle/>
                    <a:p>
                      <a:r>
                        <a:rPr lang="de-DE" dirty="0"/>
                        <a:t>die Blumen.</a:t>
                      </a:r>
                      <a:endParaRPr lang="sr-Latn-RS" dirty="0"/>
                    </a:p>
                  </a:txBody>
                  <a:tcPr/>
                </a:tc>
                <a:extLst>
                  <a:ext uri="{0D108BD9-81ED-4DB2-BD59-A6C34878D82A}">
                    <a16:rowId xmlns:a16="http://schemas.microsoft.com/office/drawing/2014/main" val="3970584608"/>
                  </a:ext>
                </a:extLst>
              </a:tr>
              <a:tr h="500380">
                <a:tc>
                  <a:txBody>
                    <a:bodyPr/>
                    <a:lstStyle/>
                    <a:p>
                      <a:r>
                        <a:rPr lang="de-DE" dirty="0"/>
                        <a:t>Ina </a:t>
                      </a:r>
                      <a:endParaRPr lang="sr-Latn-RS" dirty="0"/>
                    </a:p>
                  </a:txBody>
                  <a:tcPr/>
                </a:tc>
                <a:tc>
                  <a:txBody>
                    <a:bodyPr/>
                    <a:lstStyle/>
                    <a:p>
                      <a:r>
                        <a:rPr lang="de-DE" u="sng" dirty="0">
                          <a:highlight>
                            <a:srgbClr val="FF00FF"/>
                          </a:highlight>
                        </a:rPr>
                        <a:t>kann</a:t>
                      </a:r>
                      <a:endParaRPr lang="sr-Latn-RS" u="sng" dirty="0">
                        <a:highlight>
                          <a:srgbClr val="FF00FF"/>
                        </a:highlight>
                      </a:endParaRPr>
                    </a:p>
                  </a:txBody>
                  <a:tcPr/>
                </a:tc>
                <a:tc>
                  <a:txBody>
                    <a:bodyPr/>
                    <a:lstStyle/>
                    <a:p>
                      <a:r>
                        <a:rPr lang="de-DE" dirty="0"/>
                        <a:t>die Blumen </a:t>
                      </a:r>
                      <a:r>
                        <a:rPr lang="de-DE" u="sng" dirty="0">
                          <a:highlight>
                            <a:srgbClr val="FF00FF"/>
                          </a:highlight>
                        </a:rPr>
                        <a:t>gießen</a:t>
                      </a:r>
                      <a:r>
                        <a:rPr lang="de-DE" dirty="0">
                          <a:highlight>
                            <a:srgbClr val="FF00FF"/>
                          </a:highlight>
                        </a:rPr>
                        <a:t>.</a:t>
                      </a:r>
                      <a:endParaRPr lang="sr-Latn-RS" dirty="0">
                        <a:highlight>
                          <a:srgbClr val="FF00FF"/>
                        </a:highlight>
                      </a:endParaRPr>
                    </a:p>
                  </a:txBody>
                  <a:tcPr/>
                </a:tc>
                <a:extLst>
                  <a:ext uri="{0D108BD9-81ED-4DB2-BD59-A6C34878D82A}">
                    <a16:rowId xmlns:a16="http://schemas.microsoft.com/office/drawing/2014/main" val="2792564109"/>
                  </a:ext>
                </a:extLst>
              </a:tr>
              <a:tr h="500380">
                <a:tc>
                  <a:txBody>
                    <a:bodyPr/>
                    <a:lstStyle/>
                    <a:p>
                      <a:r>
                        <a:rPr lang="de-DE" dirty="0"/>
                        <a:t>Am Sonntag</a:t>
                      </a:r>
                      <a:endParaRPr lang="sr-Latn-RS" dirty="0"/>
                    </a:p>
                  </a:txBody>
                  <a:tcPr/>
                </a:tc>
                <a:tc>
                  <a:txBody>
                    <a:bodyPr/>
                    <a:lstStyle/>
                    <a:p>
                      <a:r>
                        <a:rPr lang="de-DE" u="sng" dirty="0">
                          <a:highlight>
                            <a:srgbClr val="FF00FF"/>
                          </a:highlight>
                        </a:rPr>
                        <a:t>machen</a:t>
                      </a:r>
                      <a:endParaRPr lang="sr-Latn-RS" u="sng" dirty="0">
                        <a:highlight>
                          <a:srgbClr val="FF00FF"/>
                        </a:highlight>
                      </a:endParaRPr>
                    </a:p>
                  </a:txBody>
                  <a:tcPr/>
                </a:tc>
                <a:tc>
                  <a:txBody>
                    <a:bodyPr/>
                    <a:lstStyle/>
                    <a:p>
                      <a:r>
                        <a:rPr lang="de-DE" dirty="0"/>
                        <a:t>Wagners ihre Wohnung </a:t>
                      </a:r>
                      <a:r>
                        <a:rPr lang="de-DE" u="sng" dirty="0">
                          <a:highlight>
                            <a:srgbClr val="FF00FF"/>
                          </a:highlight>
                        </a:rPr>
                        <a:t>sauber</a:t>
                      </a:r>
                      <a:r>
                        <a:rPr lang="de-DE" dirty="0">
                          <a:highlight>
                            <a:srgbClr val="FF00FF"/>
                          </a:highlight>
                        </a:rPr>
                        <a:t>.</a:t>
                      </a:r>
                      <a:endParaRPr lang="sr-Latn-RS" dirty="0">
                        <a:highlight>
                          <a:srgbClr val="FF00FF"/>
                        </a:highlight>
                      </a:endParaRPr>
                    </a:p>
                  </a:txBody>
                  <a:tcPr/>
                </a:tc>
                <a:extLst>
                  <a:ext uri="{0D108BD9-81ED-4DB2-BD59-A6C34878D82A}">
                    <a16:rowId xmlns:a16="http://schemas.microsoft.com/office/drawing/2014/main" val="3543605888"/>
                  </a:ext>
                </a:extLst>
              </a:tr>
              <a:tr h="500380">
                <a:tc>
                  <a:txBody>
                    <a:bodyPr/>
                    <a:lstStyle/>
                    <a:p>
                      <a:r>
                        <a:rPr lang="de-DE" dirty="0"/>
                        <a:t>Am Sonntag</a:t>
                      </a:r>
                      <a:endParaRPr lang="sr-Latn-RS" dirty="0"/>
                    </a:p>
                  </a:txBody>
                  <a:tcPr/>
                </a:tc>
                <a:tc>
                  <a:txBody>
                    <a:bodyPr/>
                    <a:lstStyle/>
                    <a:p>
                      <a:r>
                        <a:rPr lang="de-DE" u="sng" dirty="0">
                          <a:highlight>
                            <a:srgbClr val="FF00FF"/>
                          </a:highlight>
                        </a:rPr>
                        <a:t>müssen</a:t>
                      </a:r>
                      <a:endParaRPr lang="sr-Latn-RS" u="sng" dirty="0">
                        <a:highlight>
                          <a:srgbClr val="FF00FF"/>
                        </a:highlight>
                      </a:endParaRPr>
                    </a:p>
                  </a:txBody>
                  <a:tcPr/>
                </a:tc>
                <a:tc>
                  <a:txBody>
                    <a:bodyPr/>
                    <a:lstStyle/>
                    <a:p>
                      <a:r>
                        <a:rPr lang="de-DE" dirty="0"/>
                        <a:t>Wagners ihre Wohnung </a:t>
                      </a:r>
                      <a:r>
                        <a:rPr lang="de-DE" u="sng" dirty="0">
                          <a:highlight>
                            <a:srgbClr val="FF00FF"/>
                          </a:highlight>
                        </a:rPr>
                        <a:t>saubermachen</a:t>
                      </a:r>
                      <a:r>
                        <a:rPr lang="de-DE" dirty="0">
                          <a:highlight>
                            <a:srgbClr val="FF00FF"/>
                          </a:highlight>
                        </a:rPr>
                        <a:t>.</a:t>
                      </a:r>
                      <a:endParaRPr lang="sr-Latn-RS" dirty="0">
                        <a:highlight>
                          <a:srgbClr val="FF00FF"/>
                        </a:highlight>
                      </a:endParaRPr>
                    </a:p>
                  </a:txBody>
                  <a:tcPr/>
                </a:tc>
                <a:extLst>
                  <a:ext uri="{0D108BD9-81ED-4DB2-BD59-A6C34878D82A}">
                    <a16:rowId xmlns:a16="http://schemas.microsoft.com/office/drawing/2014/main" val="3233108406"/>
                  </a:ext>
                </a:extLst>
              </a:tr>
            </a:tbl>
          </a:graphicData>
        </a:graphic>
      </p:graphicFrame>
    </p:spTree>
    <p:extLst>
      <p:ext uri="{BB962C8B-B14F-4D97-AF65-F5344CB8AC3E}">
        <p14:creationId xmlns:p14="http://schemas.microsoft.com/office/powerpoint/2010/main" val="7496068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a:extLst>
              <a:ext uri="{FF2B5EF4-FFF2-40B4-BE49-F238E27FC236}">
                <a16:creationId xmlns:a16="http://schemas.microsoft.com/office/drawing/2014/main" id="{89E36EF8-F91C-4593-82F1-C89DCA50A854}"/>
              </a:ext>
            </a:extLst>
          </p:cNvPr>
          <p:cNvSpPr>
            <a:spLocks noGrp="1"/>
          </p:cNvSpPr>
          <p:nvPr>
            <p:ph type="title"/>
          </p:nvPr>
        </p:nvSpPr>
        <p:spPr>
          <a:xfrm>
            <a:off x="457200" y="274638"/>
            <a:ext cx="8229600" cy="1325562"/>
          </a:xfrm>
        </p:spPr>
        <p:txBody>
          <a:bodyPr/>
          <a:lstStyle/>
          <a:p>
            <a:r>
              <a:rPr lang="sr-Latn-RS" altLang="zh-CN" sz="2800" dirty="0">
                <a:latin typeface="Arial" panose="020B0604020202020204" pitchFamily="34" charset="0"/>
                <a:cs typeface="Arial" panose="020B0604020202020204" pitchFamily="34" charset="0"/>
              </a:rPr>
              <a:t>Frages</a:t>
            </a:r>
            <a:r>
              <a:rPr lang="de-DE" altLang="zh-CN" sz="2800" dirty="0">
                <a:latin typeface="Arial" panose="020B0604020202020204" pitchFamily="34" charset="0"/>
                <a:cs typeface="Arial" panose="020B0604020202020204" pitchFamily="34" charset="0"/>
              </a:rPr>
              <a:t>ätze - </a:t>
            </a:r>
            <a:r>
              <a:rPr lang="de-DE" altLang="zh-CN" sz="2800" dirty="0" err="1">
                <a:latin typeface="Arial" panose="020B0604020202020204" pitchFamily="34" charset="0"/>
                <a:cs typeface="Arial" panose="020B0604020202020204" pitchFamily="34" charset="0"/>
              </a:rPr>
              <a:t>Upitne</a:t>
            </a:r>
            <a:r>
              <a:rPr lang="de-DE" altLang="zh-CN" sz="2800" dirty="0">
                <a:latin typeface="Arial" panose="020B0604020202020204" pitchFamily="34" charset="0"/>
                <a:cs typeface="Arial" panose="020B0604020202020204" pitchFamily="34" charset="0"/>
              </a:rPr>
              <a:t> </a:t>
            </a:r>
            <a:r>
              <a:rPr lang="de-DE" altLang="zh-CN" sz="2800" dirty="0" err="1">
                <a:latin typeface="Arial" panose="020B0604020202020204" pitchFamily="34" charset="0"/>
                <a:cs typeface="Arial" panose="020B0604020202020204" pitchFamily="34" charset="0"/>
              </a:rPr>
              <a:t>re</a:t>
            </a:r>
            <a:r>
              <a:rPr lang="sr-Latn-RS" altLang="zh-CN" sz="2800" dirty="0">
                <a:latin typeface="Arial" panose="020B0604020202020204" pitchFamily="34" charset="0"/>
                <a:cs typeface="Arial" panose="020B0604020202020204" pitchFamily="34" charset="0"/>
              </a:rPr>
              <a:t>čenice</a:t>
            </a:r>
            <a:endParaRPr lang="zh-CN" altLang="en-US" sz="2800" dirty="0">
              <a:latin typeface="Arial" panose="020B0604020202020204" pitchFamily="34" charset="0"/>
              <a:cs typeface="Arial" panose="020B0604020202020204" pitchFamily="34" charset="0"/>
            </a:endParaRPr>
          </a:p>
        </p:txBody>
      </p:sp>
      <p:graphicFrame>
        <p:nvGraphicFramePr>
          <p:cNvPr id="4" name="Tabelle 5">
            <a:extLst>
              <a:ext uri="{FF2B5EF4-FFF2-40B4-BE49-F238E27FC236}">
                <a16:creationId xmlns:a16="http://schemas.microsoft.com/office/drawing/2014/main" id="{B417EF3B-1FA9-4A99-88C9-76AD4D8162AF}"/>
              </a:ext>
            </a:extLst>
          </p:cNvPr>
          <p:cNvGraphicFramePr>
            <a:graphicFrameLocks noGrp="1"/>
          </p:cNvGraphicFramePr>
          <p:nvPr>
            <p:ph idx="1"/>
            <p:extLst>
              <p:ext uri="{D42A27DB-BD31-4B8C-83A1-F6EECF244321}">
                <p14:modId xmlns:p14="http://schemas.microsoft.com/office/powerpoint/2010/main" val="2240698070"/>
              </p:ext>
            </p:extLst>
          </p:nvPr>
        </p:nvGraphicFramePr>
        <p:xfrm>
          <a:off x="457200" y="1640840"/>
          <a:ext cx="8229600" cy="4150360"/>
        </p:xfrm>
        <a:graphic>
          <a:graphicData uri="http://schemas.openxmlformats.org/drawingml/2006/table">
            <a:tbl>
              <a:tblPr firstRow="1" bandRow="1">
                <a:tableStyleId>{5C22544A-7EE6-4342-B048-85BDC9FD1C3A}</a:tableStyleId>
              </a:tblPr>
              <a:tblGrid>
                <a:gridCol w="2743200">
                  <a:extLst>
                    <a:ext uri="{9D8B030D-6E8A-4147-A177-3AD203B41FA5}">
                      <a16:colId xmlns:a16="http://schemas.microsoft.com/office/drawing/2014/main" val="77378157"/>
                    </a:ext>
                  </a:extLst>
                </a:gridCol>
                <a:gridCol w="2743200">
                  <a:extLst>
                    <a:ext uri="{9D8B030D-6E8A-4147-A177-3AD203B41FA5}">
                      <a16:colId xmlns:a16="http://schemas.microsoft.com/office/drawing/2014/main" val="684333070"/>
                    </a:ext>
                  </a:extLst>
                </a:gridCol>
                <a:gridCol w="2743200">
                  <a:extLst>
                    <a:ext uri="{9D8B030D-6E8A-4147-A177-3AD203B41FA5}">
                      <a16:colId xmlns:a16="http://schemas.microsoft.com/office/drawing/2014/main" val="914484648"/>
                    </a:ext>
                  </a:extLst>
                </a:gridCol>
              </a:tblGrid>
              <a:tr h="518795">
                <a:tc>
                  <a:txBody>
                    <a:bodyPr/>
                    <a:lstStyle/>
                    <a:p>
                      <a:r>
                        <a:rPr lang="de-DE" dirty="0">
                          <a:solidFill>
                            <a:schemeClr val="tx1"/>
                          </a:solidFill>
                        </a:rPr>
                        <a:t>Peter</a:t>
                      </a:r>
                      <a:endParaRPr lang="sr-Latn-RS" dirty="0">
                        <a:solidFill>
                          <a:schemeClr val="tx1"/>
                        </a:solidFill>
                      </a:endParaRPr>
                    </a:p>
                  </a:txBody>
                  <a:tcPr/>
                </a:tc>
                <a:tc>
                  <a:txBody>
                    <a:bodyPr/>
                    <a:lstStyle/>
                    <a:p>
                      <a:r>
                        <a:rPr lang="de-DE" u="sng" dirty="0">
                          <a:solidFill>
                            <a:schemeClr val="tx1"/>
                          </a:solidFill>
                          <a:highlight>
                            <a:srgbClr val="FF00FF"/>
                          </a:highlight>
                        </a:rPr>
                        <a:t>deckt</a:t>
                      </a:r>
                      <a:endParaRPr lang="sr-Latn-RS" u="sng" dirty="0">
                        <a:solidFill>
                          <a:schemeClr val="tx1"/>
                        </a:solidFill>
                        <a:highlight>
                          <a:srgbClr val="FF00FF"/>
                        </a:highlight>
                      </a:endParaRPr>
                    </a:p>
                  </a:txBody>
                  <a:tcPr/>
                </a:tc>
                <a:tc>
                  <a:txBody>
                    <a:bodyPr/>
                    <a:lstStyle/>
                    <a:p>
                      <a:r>
                        <a:rPr lang="de-DE" u="sng" dirty="0">
                          <a:solidFill>
                            <a:schemeClr val="tx1"/>
                          </a:solidFill>
                        </a:rPr>
                        <a:t>den Tisch.</a:t>
                      </a:r>
                      <a:endParaRPr lang="sr-Latn-RS" u="sng" dirty="0">
                        <a:solidFill>
                          <a:schemeClr val="tx1"/>
                        </a:solidFill>
                      </a:endParaRPr>
                    </a:p>
                  </a:txBody>
                  <a:tcPr/>
                </a:tc>
                <a:extLst>
                  <a:ext uri="{0D108BD9-81ED-4DB2-BD59-A6C34878D82A}">
                    <a16:rowId xmlns:a16="http://schemas.microsoft.com/office/drawing/2014/main" val="3209237122"/>
                  </a:ext>
                </a:extLst>
              </a:tr>
              <a:tr h="518795">
                <a:tc>
                  <a:txBody>
                    <a:bodyPr/>
                    <a:lstStyle/>
                    <a:p>
                      <a:r>
                        <a:rPr lang="de-DE" u="sng" dirty="0">
                          <a:highlight>
                            <a:srgbClr val="FF00FF"/>
                          </a:highlight>
                        </a:rPr>
                        <a:t>Deckt</a:t>
                      </a:r>
                      <a:r>
                        <a:rPr lang="de-DE" dirty="0">
                          <a:highlight>
                            <a:srgbClr val="FF00FF"/>
                          </a:highlight>
                        </a:rPr>
                        <a:t> </a:t>
                      </a:r>
                      <a:endParaRPr lang="sr-Latn-RS" dirty="0">
                        <a:highlight>
                          <a:srgbClr val="FF00FF"/>
                        </a:highlight>
                      </a:endParaRPr>
                    </a:p>
                  </a:txBody>
                  <a:tcPr/>
                </a:tc>
                <a:tc>
                  <a:txBody>
                    <a:bodyPr/>
                    <a:lstStyle/>
                    <a:p>
                      <a:r>
                        <a:rPr lang="de-DE" dirty="0"/>
                        <a:t>Peter</a:t>
                      </a:r>
                      <a:endParaRPr lang="sr-Latn-RS" dirty="0"/>
                    </a:p>
                  </a:txBody>
                  <a:tcPr/>
                </a:tc>
                <a:tc>
                  <a:txBody>
                    <a:bodyPr/>
                    <a:lstStyle/>
                    <a:p>
                      <a:r>
                        <a:rPr lang="de-DE" dirty="0"/>
                        <a:t>den Tisch?</a:t>
                      </a:r>
                      <a:endParaRPr lang="sr-Latn-RS" dirty="0"/>
                    </a:p>
                  </a:txBody>
                  <a:tcPr/>
                </a:tc>
                <a:extLst>
                  <a:ext uri="{0D108BD9-81ED-4DB2-BD59-A6C34878D82A}">
                    <a16:rowId xmlns:a16="http://schemas.microsoft.com/office/drawing/2014/main" val="1741563113"/>
                  </a:ext>
                </a:extLst>
              </a:tr>
              <a:tr h="518795">
                <a:tc>
                  <a:txBody>
                    <a:bodyPr/>
                    <a:lstStyle/>
                    <a:p>
                      <a:r>
                        <a:rPr lang="de-DE" dirty="0"/>
                        <a:t>Peter</a:t>
                      </a:r>
                      <a:endParaRPr lang="sr-Latn-RS" dirty="0"/>
                    </a:p>
                  </a:txBody>
                  <a:tcPr/>
                </a:tc>
                <a:tc>
                  <a:txBody>
                    <a:bodyPr/>
                    <a:lstStyle/>
                    <a:p>
                      <a:r>
                        <a:rPr lang="de-DE" u="sng" dirty="0">
                          <a:highlight>
                            <a:srgbClr val="FF00FF"/>
                          </a:highlight>
                        </a:rPr>
                        <a:t>muss</a:t>
                      </a:r>
                      <a:endParaRPr lang="sr-Latn-RS" u="sng" dirty="0">
                        <a:highlight>
                          <a:srgbClr val="FF00FF"/>
                        </a:highlight>
                      </a:endParaRPr>
                    </a:p>
                  </a:txBody>
                  <a:tcPr/>
                </a:tc>
                <a:tc>
                  <a:txBody>
                    <a:bodyPr/>
                    <a:lstStyle/>
                    <a:p>
                      <a:r>
                        <a:rPr lang="de-DE" dirty="0"/>
                        <a:t>den Tisch</a:t>
                      </a:r>
                      <a:r>
                        <a:rPr lang="de-DE" dirty="0">
                          <a:highlight>
                            <a:srgbClr val="FF00FF"/>
                          </a:highlight>
                        </a:rPr>
                        <a:t> </a:t>
                      </a:r>
                      <a:r>
                        <a:rPr lang="de-DE" u="sng" dirty="0">
                          <a:highlight>
                            <a:srgbClr val="FF00FF"/>
                          </a:highlight>
                        </a:rPr>
                        <a:t>decken</a:t>
                      </a:r>
                      <a:r>
                        <a:rPr lang="de-DE" dirty="0">
                          <a:highlight>
                            <a:srgbClr val="FF00FF"/>
                          </a:highlight>
                        </a:rPr>
                        <a:t>.</a:t>
                      </a:r>
                      <a:endParaRPr lang="sr-Latn-RS" dirty="0">
                        <a:highlight>
                          <a:srgbClr val="FF00FF"/>
                        </a:highlight>
                      </a:endParaRPr>
                    </a:p>
                  </a:txBody>
                  <a:tcPr/>
                </a:tc>
                <a:extLst>
                  <a:ext uri="{0D108BD9-81ED-4DB2-BD59-A6C34878D82A}">
                    <a16:rowId xmlns:a16="http://schemas.microsoft.com/office/drawing/2014/main" val="3745956269"/>
                  </a:ext>
                </a:extLst>
              </a:tr>
              <a:tr h="518795">
                <a:tc>
                  <a:txBody>
                    <a:bodyPr/>
                    <a:lstStyle/>
                    <a:p>
                      <a:r>
                        <a:rPr lang="de-DE" u="sng" dirty="0">
                          <a:highlight>
                            <a:srgbClr val="FF00FF"/>
                          </a:highlight>
                        </a:rPr>
                        <a:t>Muss</a:t>
                      </a:r>
                      <a:endParaRPr lang="sr-Latn-RS" u="sng" dirty="0">
                        <a:highlight>
                          <a:srgbClr val="FF00FF"/>
                        </a:highlight>
                      </a:endParaRPr>
                    </a:p>
                  </a:txBody>
                  <a:tcPr/>
                </a:tc>
                <a:tc>
                  <a:txBody>
                    <a:bodyPr/>
                    <a:lstStyle/>
                    <a:p>
                      <a:r>
                        <a:rPr lang="de-DE" dirty="0"/>
                        <a:t>Peter</a:t>
                      </a:r>
                      <a:endParaRPr lang="sr-Latn-RS" dirty="0"/>
                    </a:p>
                  </a:txBody>
                  <a:tcPr/>
                </a:tc>
                <a:tc>
                  <a:txBody>
                    <a:bodyPr/>
                    <a:lstStyle/>
                    <a:p>
                      <a:r>
                        <a:rPr lang="de-DE" dirty="0"/>
                        <a:t>den Tisch</a:t>
                      </a:r>
                      <a:r>
                        <a:rPr lang="de-DE" dirty="0">
                          <a:highlight>
                            <a:srgbClr val="FF00FF"/>
                          </a:highlight>
                        </a:rPr>
                        <a:t> </a:t>
                      </a:r>
                      <a:r>
                        <a:rPr lang="de-DE" u="sng" dirty="0">
                          <a:highlight>
                            <a:srgbClr val="FF00FF"/>
                          </a:highlight>
                        </a:rPr>
                        <a:t>decken</a:t>
                      </a:r>
                      <a:r>
                        <a:rPr lang="de-DE" dirty="0"/>
                        <a:t>?</a:t>
                      </a:r>
                      <a:endParaRPr lang="sr-Latn-RS" dirty="0"/>
                    </a:p>
                  </a:txBody>
                  <a:tcPr/>
                </a:tc>
                <a:extLst>
                  <a:ext uri="{0D108BD9-81ED-4DB2-BD59-A6C34878D82A}">
                    <a16:rowId xmlns:a16="http://schemas.microsoft.com/office/drawing/2014/main" val="3970329612"/>
                  </a:ext>
                </a:extLst>
              </a:tr>
              <a:tr h="518795">
                <a:tc>
                  <a:txBody>
                    <a:bodyPr/>
                    <a:lstStyle/>
                    <a:p>
                      <a:r>
                        <a:rPr lang="de-DE" dirty="0"/>
                        <a:t>Wer</a:t>
                      </a:r>
                      <a:endParaRPr lang="sr-Latn-RS" dirty="0"/>
                    </a:p>
                  </a:txBody>
                  <a:tcPr/>
                </a:tc>
                <a:tc>
                  <a:txBody>
                    <a:bodyPr/>
                    <a:lstStyle/>
                    <a:p>
                      <a:r>
                        <a:rPr lang="de-DE" u="sng" dirty="0">
                          <a:highlight>
                            <a:srgbClr val="FF00FF"/>
                          </a:highlight>
                        </a:rPr>
                        <a:t>deckt</a:t>
                      </a:r>
                      <a:endParaRPr lang="sr-Latn-RS" u="sng" dirty="0">
                        <a:highlight>
                          <a:srgbClr val="FF00FF"/>
                        </a:highlight>
                      </a:endParaRPr>
                    </a:p>
                  </a:txBody>
                  <a:tcPr/>
                </a:tc>
                <a:tc>
                  <a:txBody>
                    <a:bodyPr/>
                    <a:lstStyle/>
                    <a:p>
                      <a:r>
                        <a:rPr lang="de-DE" dirty="0"/>
                        <a:t>den Tisch?</a:t>
                      </a:r>
                      <a:endParaRPr lang="sr-Latn-RS" dirty="0"/>
                    </a:p>
                  </a:txBody>
                  <a:tcPr/>
                </a:tc>
                <a:extLst>
                  <a:ext uri="{0D108BD9-81ED-4DB2-BD59-A6C34878D82A}">
                    <a16:rowId xmlns:a16="http://schemas.microsoft.com/office/drawing/2014/main" val="3997169246"/>
                  </a:ext>
                </a:extLst>
              </a:tr>
              <a:tr h="518795">
                <a:tc>
                  <a:txBody>
                    <a:bodyPr/>
                    <a:lstStyle/>
                    <a:p>
                      <a:r>
                        <a:rPr lang="de-DE" dirty="0"/>
                        <a:t>Wer</a:t>
                      </a:r>
                      <a:endParaRPr lang="sr-Latn-RS" dirty="0"/>
                    </a:p>
                  </a:txBody>
                  <a:tcPr/>
                </a:tc>
                <a:tc>
                  <a:txBody>
                    <a:bodyPr/>
                    <a:lstStyle/>
                    <a:p>
                      <a:r>
                        <a:rPr lang="de-DE" dirty="0">
                          <a:highlight>
                            <a:srgbClr val="FF00FF"/>
                          </a:highlight>
                        </a:rPr>
                        <a:t>muss</a:t>
                      </a:r>
                      <a:endParaRPr lang="sr-Latn-RS" dirty="0">
                        <a:highlight>
                          <a:srgbClr val="FF00FF"/>
                        </a:highlight>
                      </a:endParaRPr>
                    </a:p>
                  </a:txBody>
                  <a:tcPr/>
                </a:tc>
                <a:tc>
                  <a:txBody>
                    <a:bodyPr/>
                    <a:lstStyle/>
                    <a:p>
                      <a:r>
                        <a:rPr lang="de-DE" dirty="0"/>
                        <a:t>Den Tisch </a:t>
                      </a:r>
                      <a:r>
                        <a:rPr lang="de-DE" u="sng" dirty="0">
                          <a:highlight>
                            <a:srgbClr val="FF00FF"/>
                          </a:highlight>
                        </a:rPr>
                        <a:t>decken</a:t>
                      </a:r>
                      <a:r>
                        <a:rPr lang="de-DE" dirty="0"/>
                        <a:t>?</a:t>
                      </a:r>
                      <a:endParaRPr lang="sr-Latn-RS" dirty="0"/>
                    </a:p>
                  </a:txBody>
                  <a:tcPr/>
                </a:tc>
                <a:extLst>
                  <a:ext uri="{0D108BD9-81ED-4DB2-BD59-A6C34878D82A}">
                    <a16:rowId xmlns:a16="http://schemas.microsoft.com/office/drawing/2014/main" val="3465005816"/>
                  </a:ext>
                </a:extLst>
              </a:tr>
              <a:tr h="518795">
                <a:tc>
                  <a:txBody>
                    <a:bodyPr/>
                    <a:lstStyle/>
                    <a:p>
                      <a:r>
                        <a:rPr lang="de-DE" dirty="0"/>
                        <a:t>Wann</a:t>
                      </a:r>
                      <a:endParaRPr lang="sr-Latn-RS" dirty="0"/>
                    </a:p>
                  </a:txBody>
                  <a:tcPr/>
                </a:tc>
                <a:tc>
                  <a:txBody>
                    <a:bodyPr/>
                    <a:lstStyle/>
                    <a:p>
                      <a:r>
                        <a:rPr lang="de-DE" u="sng" dirty="0">
                          <a:highlight>
                            <a:srgbClr val="FF00FF"/>
                          </a:highlight>
                        </a:rPr>
                        <a:t>deckt</a:t>
                      </a:r>
                      <a:endParaRPr lang="sr-Latn-RS" u="sng" dirty="0">
                        <a:highlight>
                          <a:srgbClr val="FF00FF"/>
                        </a:highlight>
                      </a:endParaRPr>
                    </a:p>
                  </a:txBody>
                  <a:tcPr/>
                </a:tc>
                <a:tc>
                  <a:txBody>
                    <a:bodyPr/>
                    <a:lstStyle/>
                    <a:p>
                      <a:r>
                        <a:rPr lang="de-DE" dirty="0"/>
                        <a:t>Peter den Tisch?</a:t>
                      </a:r>
                      <a:endParaRPr lang="sr-Latn-RS" dirty="0"/>
                    </a:p>
                  </a:txBody>
                  <a:tcPr/>
                </a:tc>
                <a:extLst>
                  <a:ext uri="{0D108BD9-81ED-4DB2-BD59-A6C34878D82A}">
                    <a16:rowId xmlns:a16="http://schemas.microsoft.com/office/drawing/2014/main" val="2882350738"/>
                  </a:ext>
                </a:extLst>
              </a:tr>
              <a:tr h="518795">
                <a:tc>
                  <a:txBody>
                    <a:bodyPr/>
                    <a:lstStyle/>
                    <a:p>
                      <a:r>
                        <a:rPr lang="de-DE" dirty="0"/>
                        <a:t>Wann</a:t>
                      </a:r>
                      <a:endParaRPr lang="sr-Latn-RS" dirty="0"/>
                    </a:p>
                  </a:txBody>
                  <a:tcPr/>
                </a:tc>
                <a:tc>
                  <a:txBody>
                    <a:bodyPr/>
                    <a:lstStyle/>
                    <a:p>
                      <a:r>
                        <a:rPr lang="de-DE" u="sng" dirty="0">
                          <a:highlight>
                            <a:srgbClr val="FF00FF"/>
                          </a:highlight>
                        </a:rPr>
                        <a:t>muss</a:t>
                      </a:r>
                      <a:endParaRPr lang="sr-Latn-RS" u="sng" dirty="0">
                        <a:highlight>
                          <a:srgbClr val="FF00FF"/>
                        </a:highlight>
                      </a:endParaRPr>
                    </a:p>
                  </a:txBody>
                  <a:tcPr/>
                </a:tc>
                <a:tc>
                  <a:txBody>
                    <a:bodyPr/>
                    <a:lstStyle/>
                    <a:p>
                      <a:r>
                        <a:rPr lang="de-DE" dirty="0"/>
                        <a:t>Peter den Tisch </a:t>
                      </a:r>
                      <a:r>
                        <a:rPr lang="de-DE" u="sng" dirty="0">
                          <a:highlight>
                            <a:srgbClr val="FF00FF"/>
                          </a:highlight>
                        </a:rPr>
                        <a:t>decken.</a:t>
                      </a:r>
                      <a:endParaRPr lang="sr-Latn-RS" u="sng" dirty="0">
                        <a:highlight>
                          <a:srgbClr val="FF00FF"/>
                        </a:highlight>
                      </a:endParaRPr>
                    </a:p>
                  </a:txBody>
                  <a:tcPr/>
                </a:tc>
                <a:extLst>
                  <a:ext uri="{0D108BD9-81ED-4DB2-BD59-A6C34878D82A}">
                    <a16:rowId xmlns:a16="http://schemas.microsoft.com/office/drawing/2014/main" val="1276102012"/>
                  </a:ext>
                </a:extLst>
              </a:tr>
            </a:tbl>
          </a:graphicData>
        </a:graphic>
      </p:graphicFrame>
    </p:spTree>
    <p:extLst>
      <p:ext uri="{BB962C8B-B14F-4D97-AF65-F5344CB8AC3E}">
        <p14:creationId xmlns:p14="http://schemas.microsoft.com/office/powerpoint/2010/main" val="156627829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3">
            <a:extLst>
              <a:ext uri="{FF2B5EF4-FFF2-40B4-BE49-F238E27FC236}">
                <a16:creationId xmlns:a16="http://schemas.microsoft.com/office/drawing/2014/main" id="{D32EC106-3D92-4321-9B0C-57064D95C6D1}"/>
              </a:ext>
            </a:extLst>
          </p:cNvPr>
          <p:cNvSpPr>
            <a:spLocks noGrp="1"/>
          </p:cNvSpPr>
          <p:nvPr>
            <p:ph type="title"/>
          </p:nvPr>
        </p:nvSpPr>
        <p:spPr>
          <a:xfrm>
            <a:off x="457200" y="274638"/>
            <a:ext cx="8229600" cy="639762"/>
          </a:xfrm>
        </p:spPr>
        <p:txBody>
          <a:bodyPr/>
          <a:lstStyle/>
          <a:p>
            <a:br>
              <a:rPr lang="de-DE" altLang="zh-CN" dirty="0"/>
            </a:br>
            <a:r>
              <a:rPr lang="de-DE" altLang="zh-CN" sz="2800" dirty="0"/>
              <a:t>Wiederholen - </a:t>
            </a:r>
            <a:r>
              <a:rPr lang="de-DE" altLang="zh-CN" sz="2800" dirty="0" err="1"/>
              <a:t>Ponavljanje</a:t>
            </a:r>
            <a:br>
              <a:rPr lang="de-DE" altLang="zh-CN" dirty="0"/>
            </a:br>
            <a:endParaRPr lang="zh-CN" altLang="en-US" dirty="0"/>
          </a:p>
        </p:txBody>
      </p:sp>
      <p:sp>
        <p:nvSpPr>
          <p:cNvPr id="5123" name="Content Placeholder 4">
            <a:extLst>
              <a:ext uri="{FF2B5EF4-FFF2-40B4-BE49-F238E27FC236}">
                <a16:creationId xmlns:a16="http://schemas.microsoft.com/office/drawing/2014/main" id="{AA6E3B22-58ED-4943-AFAE-35363D711D99}"/>
              </a:ext>
            </a:extLst>
          </p:cNvPr>
          <p:cNvSpPr>
            <a:spLocks noGrp="1"/>
          </p:cNvSpPr>
          <p:nvPr>
            <p:ph sz="half" idx="1"/>
          </p:nvPr>
        </p:nvSpPr>
        <p:spPr>
          <a:xfrm>
            <a:off x="228600" y="1219200"/>
            <a:ext cx="4267200" cy="4906963"/>
          </a:xfrm>
        </p:spPr>
        <p:txBody>
          <a:bodyPr/>
          <a:lstStyle/>
          <a:p>
            <a:pPr marL="0" indent="0">
              <a:buNone/>
            </a:pPr>
            <a:r>
              <a:rPr lang="de-DE" altLang="zh-CN" sz="2000" b="1" i="1" dirty="0"/>
              <a:t>      </a:t>
            </a:r>
            <a:r>
              <a:rPr lang="de-DE" altLang="zh-CN" sz="1800" b="1" i="1" u="sng" dirty="0"/>
              <a:t>I Bilde Sätze. </a:t>
            </a:r>
            <a:r>
              <a:rPr lang="sr-Latn-RS" altLang="zh-CN" sz="1800" b="1" i="1" u="sng" dirty="0"/>
              <a:t>Sastavi rečenice.</a:t>
            </a:r>
            <a:endParaRPr lang="de-DE" altLang="zh-CN" sz="2000" dirty="0"/>
          </a:p>
          <a:p>
            <a:endParaRPr lang="de-DE" altLang="zh-CN" sz="2000" dirty="0"/>
          </a:p>
          <a:p>
            <a:r>
              <a:rPr lang="de-DE" altLang="zh-CN" sz="1800" dirty="0"/>
              <a:t>a</a:t>
            </a:r>
            <a:r>
              <a:rPr lang="sr-Latn-RS" altLang="zh-CN" sz="1800" dirty="0"/>
              <a:t>ufr</a:t>
            </a:r>
            <a:r>
              <a:rPr lang="de-DE" altLang="zh-CN" sz="1800" dirty="0" err="1"/>
              <a:t>äumen</a:t>
            </a:r>
            <a:r>
              <a:rPr lang="de-DE" altLang="zh-CN" sz="1800" dirty="0"/>
              <a:t> – du – den Schreibtisch -.</a:t>
            </a:r>
          </a:p>
          <a:p>
            <a:r>
              <a:rPr lang="de-DE" altLang="zh-CN" sz="1800" dirty="0"/>
              <a:t>können – Computer – spielen – er-.</a:t>
            </a:r>
          </a:p>
          <a:p>
            <a:r>
              <a:rPr lang="de-DE" altLang="zh-CN" sz="1800" dirty="0"/>
              <a:t>die Blumen – gießen – ich -.</a:t>
            </a:r>
          </a:p>
          <a:p>
            <a:r>
              <a:rPr lang="de-DE" altLang="zh-CN" sz="1800" dirty="0"/>
              <a:t>lesen – Sara - ?</a:t>
            </a:r>
          </a:p>
          <a:p>
            <a:r>
              <a:rPr lang="de-DE" altLang="zh-CN" sz="1800" dirty="0"/>
              <a:t>müssen – du – kochen - .</a:t>
            </a:r>
          </a:p>
          <a:p>
            <a:r>
              <a:rPr lang="de-DE" altLang="zh-CN" sz="1800" dirty="0"/>
              <a:t>Musik - hören – ihr – können -?</a:t>
            </a:r>
          </a:p>
          <a:p>
            <a:r>
              <a:rPr lang="de-DE" altLang="zh-CN" sz="1800" dirty="0"/>
              <a:t>schlafen – Anna – lange - .</a:t>
            </a:r>
            <a:endParaRPr lang="zh-CN" altLang="en-US" sz="1800" dirty="0"/>
          </a:p>
        </p:txBody>
      </p:sp>
      <p:sp>
        <p:nvSpPr>
          <p:cNvPr id="5124" name="Content Placeholder 5">
            <a:extLst>
              <a:ext uri="{FF2B5EF4-FFF2-40B4-BE49-F238E27FC236}">
                <a16:creationId xmlns:a16="http://schemas.microsoft.com/office/drawing/2014/main" id="{59E20DD2-03F5-4A03-9387-A2327C76DE68}"/>
              </a:ext>
            </a:extLst>
          </p:cNvPr>
          <p:cNvSpPr>
            <a:spLocks noGrp="1"/>
          </p:cNvSpPr>
          <p:nvPr>
            <p:ph sz="half" idx="2"/>
          </p:nvPr>
        </p:nvSpPr>
        <p:spPr>
          <a:xfrm>
            <a:off x="4572000" y="1219200"/>
            <a:ext cx="4343400" cy="4906963"/>
          </a:xfrm>
        </p:spPr>
        <p:txBody>
          <a:bodyPr/>
          <a:lstStyle/>
          <a:p>
            <a:r>
              <a:rPr lang="de-DE" altLang="zh-CN" sz="1800" b="1" i="1" u="sng" dirty="0"/>
              <a:t>II Ergänze das richtige Verb in der richtigen Form. </a:t>
            </a:r>
            <a:r>
              <a:rPr lang="de-DE" altLang="zh-CN" sz="1800" b="1" i="1" u="sng" dirty="0" err="1"/>
              <a:t>Dopuni</a:t>
            </a:r>
            <a:r>
              <a:rPr lang="de-DE" altLang="zh-CN" sz="1800" b="1" i="1" u="sng" dirty="0"/>
              <a:t> </a:t>
            </a:r>
            <a:r>
              <a:rPr lang="de-DE" altLang="zh-CN" sz="1800" b="1" i="1" u="sng" dirty="0" err="1"/>
              <a:t>odgovaraju</a:t>
            </a:r>
            <a:r>
              <a:rPr lang="sr-Latn-RS" altLang="zh-CN" sz="1800" b="1" i="1" u="sng" dirty="0"/>
              <a:t>ći glagol u odgovarajućem obliku.</a:t>
            </a:r>
            <a:endParaRPr lang="de-DE" altLang="zh-CN" sz="1800" b="1" i="1" u="sng" dirty="0"/>
          </a:p>
          <a:p>
            <a:pPr marL="0" indent="0">
              <a:buNone/>
            </a:pPr>
            <a:r>
              <a:rPr lang="de-DE" altLang="zh-CN" sz="2000" dirty="0"/>
              <a:t>     </a:t>
            </a:r>
            <a:r>
              <a:rPr lang="de-DE" altLang="zh-CN" sz="1800" i="1" dirty="0"/>
              <a:t>rausbringen / saubermachen /decken/   spielen/ lesen/ sich waschen / aufstehen</a:t>
            </a:r>
          </a:p>
          <a:p>
            <a:endParaRPr lang="de-DE" altLang="zh-CN" sz="1800" dirty="0"/>
          </a:p>
          <a:p>
            <a:r>
              <a:rPr lang="de-DE" altLang="zh-CN" sz="1800" dirty="0"/>
              <a:t>Peter ______ den Müll ______.</a:t>
            </a:r>
          </a:p>
          <a:p>
            <a:r>
              <a:rPr lang="de-DE" altLang="zh-CN" sz="1800" dirty="0"/>
              <a:t>Wer _______ den Tisch?</a:t>
            </a:r>
          </a:p>
          <a:p>
            <a:r>
              <a:rPr lang="de-DE" altLang="zh-CN" sz="1800" dirty="0"/>
              <a:t>Ich ________ um 7Uhr ___.</a:t>
            </a:r>
          </a:p>
          <a:p>
            <a:r>
              <a:rPr lang="de-DE" altLang="zh-CN" sz="1800" dirty="0"/>
              <a:t>Am Sonntag ________ wir die Wohnung ______.</a:t>
            </a:r>
          </a:p>
          <a:p>
            <a:r>
              <a:rPr lang="de-DE" altLang="zh-CN" sz="1800" dirty="0"/>
              <a:t>In meinem Zimmer kann ich Monopoly ___________.</a:t>
            </a:r>
          </a:p>
          <a:p>
            <a:r>
              <a:rPr lang="de-DE" altLang="zh-CN" sz="1800" dirty="0"/>
              <a:t>Du _________  ________ im Bad.</a:t>
            </a:r>
          </a:p>
          <a:p>
            <a:r>
              <a:rPr lang="de-DE" altLang="zh-CN" sz="1800" dirty="0"/>
              <a:t>Alex ______ gern.</a:t>
            </a:r>
          </a:p>
          <a:p>
            <a:endParaRPr lang="de-DE" altLang="zh-CN" sz="1800" dirty="0"/>
          </a:p>
          <a:p>
            <a:endParaRPr lang="zh-CN" altLang="en-US" sz="20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Inhaltsplatzhalter 3">
            <a:extLst>
              <a:ext uri="{FF2B5EF4-FFF2-40B4-BE49-F238E27FC236}">
                <a16:creationId xmlns:a16="http://schemas.microsoft.com/office/drawing/2014/main" id="{468743AA-5C3B-4F61-8044-2428228D1ACE}"/>
              </a:ext>
            </a:extLst>
          </p:cNvPr>
          <p:cNvSpPr>
            <a:spLocks noGrp="1"/>
          </p:cNvSpPr>
          <p:nvPr>
            <p:ph idx="1"/>
          </p:nvPr>
        </p:nvSpPr>
        <p:spPr>
          <a:xfrm>
            <a:off x="457200" y="533400"/>
            <a:ext cx="8229600" cy="5592763"/>
          </a:xfrm>
        </p:spPr>
        <p:txBody>
          <a:bodyPr/>
          <a:lstStyle/>
          <a:p>
            <a:pPr marL="0" indent="0" algn="ctr">
              <a:buNone/>
            </a:pPr>
            <a:endParaRPr lang="sr-Latn-RS" dirty="0"/>
          </a:p>
          <a:p>
            <a:pPr marL="0" indent="0" algn="ctr">
              <a:buNone/>
            </a:pPr>
            <a:r>
              <a:rPr lang="de-DE" dirty="0"/>
              <a:t>Viel Spaß beim </a:t>
            </a:r>
            <a:r>
              <a:rPr lang="sr-Latn-RS" dirty="0"/>
              <a:t>L</a:t>
            </a:r>
            <a:r>
              <a:rPr lang="de-DE" dirty="0" err="1"/>
              <a:t>ernen</a:t>
            </a:r>
            <a:r>
              <a:rPr lang="de-DE" dirty="0"/>
              <a:t>!</a:t>
            </a:r>
          </a:p>
          <a:p>
            <a:pPr algn="ctr"/>
            <a:endParaRPr lang="de-DE" dirty="0"/>
          </a:p>
          <a:p>
            <a:pPr algn="ctr"/>
            <a:endParaRPr lang="de-DE" dirty="0"/>
          </a:p>
          <a:p>
            <a:endParaRPr lang="de-DE" dirty="0"/>
          </a:p>
          <a:p>
            <a:endParaRPr lang="de-DE" dirty="0"/>
          </a:p>
          <a:p>
            <a:pPr marL="0" indent="0" algn="ctr">
              <a:buNone/>
            </a:pPr>
            <a:endParaRPr lang="sr-Latn-RS" dirty="0"/>
          </a:p>
          <a:p>
            <a:pPr marL="0" indent="0" algn="ctr">
              <a:buNone/>
            </a:pPr>
            <a:r>
              <a:rPr lang="sr-Latn-RS" dirty="0"/>
              <a:t>Und frohe Ostern!!!!</a:t>
            </a:r>
            <a:endParaRPr lang="de-DE" dirty="0"/>
          </a:p>
          <a:p>
            <a:pPr marL="0" indent="0" algn="r">
              <a:buNone/>
            </a:pPr>
            <a:r>
              <a:rPr lang="sr-Latn-RS" dirty="0"/>
              <a:t>   </a:t>
            </a:r>
            <a:r>
              <a:rPr lang="de-DE" sz="2800" dirty="0"/>
              <a:t>Marina </a:t>
            </a:r>
            <a:r>
              <a:rPr lang="sr-Latn-RS" sz="2800" dirty="0"/>
              <a:t>Stojanović</a:t>
            </a:r>
            <a:r>
              <a:rPr lang="sr-Latn-RS" dirty="0"/>
              <a:t>     </a:t>
            </a:r>
          </a:p>
        </p:txBody>
      </p:sp>
      <p:pic>
        <p:nvPicPr>
          <p:cNvPr id="7" name="Grafik 6" descr="Ein Bild, das Zeichnung enthält.&#10;&#10;Automatisch generierte Beschreibung">
            <a:extLst>
              <a:ext uri="{FF2B5EF4-FFF2-40B4-BE49-F238E27FC236}">
                <a16:creationId xmlns:a16="http://schemas.microsoft.com/office/drawing/2014/main" id="{6D3D1F55-A80F-45E7-8A6E-63563F1C7BE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90887" y="2362200"/>
            <a:ext cx="2562225" cy="2057400"/>
          </a:xfrm>
          <a:prstGeom prst="rect">
            <a:avLst/>
          </a:prstGeom>
        </p:spPr>
      </p:pic>
    </p:spTree>
    <p:extLst>
      <p:ext uri="{BB962C8B-B14F-4D97-AF65-F5344CB8AC3E}">
        <p14:creationId xmlns:p14="http://schemas.microsoft.com/office/powerpoint/2010/main" val="1483489137"/>
      </p:ext>
    </p:extLst>
  </p:cSld>
  <p:clrMapOvr>
    <a:masterClrMapping/>
  </p:clrMapOvr>
</p:sld>
</file>

<file path=ppt/theme/theme1.xml><?xml version="1.0" encoding="utf-8"?>
<a:theme xmlns:a="http://schemas.openxmlformats.org/drawingml/2006/main" name="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Presentation7</Template>
  <TotalTime>0</TotalTime>
  <Words>317</Words>
  <Application>Microsoft Office PowerPoint</Application>
  <PresentationFormat>Bildschirmpräsentation (4:3)</PresentationFormat>
  <Paragraphs>108</Paragraphs>
  <Slides>6</Slides>
  <Notes>0</Notes>
  <HiddenSlides>0</HiddenSlides>
  <MMClips>0</MMClips>
  <ScaleCrop>false</ScaleCrop>
  <HeadingPairs>
    <vt:vector size="6" baseType="variant">
      <vt:variant>
        <vt:lpstr>Verwendete Schriftarten</vt:lpstr>
      </vt:variant>
      <vt:variant>
        <vt:i4>2</vt:i4>
      </vt:variant>
      <vt:variant>
        <vt:lpstr>Design</vt:lpstr>
      </vt:variant>
      <vt:variant>
        <vt:i4>1</vt:i4>
      </vt:variant>
      <vt:variant>
        <vt:lpstr>Folientitel</vt:lpstr>
      </vt:variant>
      <vt:variant>
        <vt:i4>6</vt:i4>
      </vt:variant>
    </vt:vector>
  </HeadingPairs>
  <TitlesOfParts>
    <vt:vector size="9" baseType="lpstr">
      <vt:lpstr>Arial</vt:lpstr>
      <vt:lpstr>Calibri</vt:lpstr>
      <vt:lpstr>Office</vt:lpstr>
      <vt:lpstr>Lektion 5</vt:lpstr>
      <vt:lpstr>In meinem Zimmer</vt:lpstr>
      <vt:lpstr>Wer macht was in der Familie Wagner?</vt:lpstr>
      <vt:lpstr>Fragesätze - Upitne rečenice</vt:lpstr>
      <vt:lpstr> Wiederholen - Ponavljanje </vt:lpstr>
      <vt:lpstr>PowerPoint-Präsentation</vt:lpstr>
    </vt:vector>
  </TitlesOfParts>
  <Company>Moyea Software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Lektion 5</dc:title>
  <dc:subject>teachers, education</dc:subject>
  <dc:creator>Marina Stojanovic</dc:creator>
  <cp:keywords>powerpoint templates for teachers, free powerpoint templates for teachers, powerpoint templates teachers, powerpoints for teachers, powerpoint presentations for teachers, free, PowerPoint template, download, PPT template, PowerPoint templates, slideshow template, POT, POTX, Power Point template, slide show template</cp:keywords>
  <dc:description>Made by Moyea Software. To find more free PowerPoint templates, please visit http://www.dvd-ppt-slideshow.com/powerpoint-knowledge/powerpoint-templates.html</dc:description>
  <cp:lastModifiedBy>Marina Stojanovic</cp:lastModifiedBy>
  <cp:revision>19</cp:revision>
  <dcterms:created xsi:type="dcterms:W3CDTF">2020-04-11T13:28:20Z</dcterms:created>
  <dcterms:modified xsi:type="dcterms:W3CDTF">2020-04-12T14:01:56Z</dcterms:modified>
  <cp:category>PowerPoint Templates, education</cp:category>
</cp:coreProperties>
</file>

<file path=docProps/custom.xml><?xml version="1.0" encoding="utf-8"?>
<Properties xmlns="http://schemas.openxmlformats.org/officeDocument/2006/custom-properties" xmlns:vt="http://schemas.openxmlformats.org/officeDocument/2006/docPropsVTypes">
  <property fmtid="{64440492-4C8B-11D1-8B70-080036B11A03}" pid="4">
    <vt:lpwstr>http://www.dvd-ppt-slideshow.com</vt:lpwstr>
  </property>
</Properties>
</file>